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36.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3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71"/>
  </p:notesMasterIdLst>
  <p:sldIdLst>
    <p:sldId id="256" r:id="rId2"/>
    <p:sldId id="257" r:id="rId3"/>
    <p:sldId id="295" r:id="rId4"/>
    <p:sldId id="296" r:id="rId5"/>
    <p:sldId id="297" r:id="rId6"/>
    <p:sldId id="298" r:id="rId7"/>
    <p:sldId id="299" r:id="rId8"/>
    <p:sldId id="300" r:id="rId9"/>
    <p:sldId id="301" r:id="rId10"/>
    <p:sldId id="258" r:id="rId11"/>
    <p:sldId id="302" r:id="rId12"/>
    <p:sldId id="261"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7" r:id="rId37"/>
    <p:sldId id="328" r:id="rId38"/>
    <p:sldId id="329" r:id="rId39"/>
    <p:sldId id="331" r:id="rId40"/>
    <p:sldId id="332" r:id="rId41"/>
    <p:sldId id="333" r:id="rId42"/>
    <p:sldId id="334" r:id="rId43"/>
    <p:sldId id="335" r:id="rId44"/>
    <p:sldId id="336" r:id="rId45"/>
    <p:sldId id="337" r:id="rId46"/>
    <p:sldId id="338" r:id="rId47"/>
    <p:sldId id="339" r:id="rId48"/>
    <p:sldId id="340" r:id="rId49"/>
    <p:sldId id="341" r:id="rId50"/>
    <p:sldId id="362" r:id="rId51"/>
    <p:sldId id="343" r:id="rId52"/>
    <p:sldId id="264" r:id="rId53"/>
    <p:sldId id="344" r:id="rId54"/>
    <p:sldId id="345" r:id="rId55"/>
    <p:sldId id="349" r:id="rId56"/>
    <p:sldId id="348" r:id="rId57"/>
    <p:sldId id="350" r:id="rId58"/>
    <p:sldId id="352" r:id="rId59"/>
    <p:sldId id="353" r:id="rId60"/>
    <p:sldId id="260" r:id="rId61"/>
    <p:sldId id="354" r:id="rId62"/>
    <p:sldId id="355" r:id="rId63"/>
    <p:sldId id="356" r:id="rId64"/>
    <p:sldId id="357" r:id="rId65"/>
    <p:sldId id="358" r:id="rId66"/>
    <p:sldId id="359" r:id="rId67"/>
    <p:sldId id="360" r:id="rId68"/>
    <p:sldId id="361" r:id="rId69"/>
    <p:sldId id="265" r:id="rId70"/>
  </p:sldIdLst>
  <p:sldSz cx="9144000" cy="5143500" type="screen16x9"/>
  <p:notesSz cx="6858000" cy="9144000"/>
  <p:embeddedFontLst>
    <p:embeddedFont>
      <p:font typeface="Inter-Regular" charset="0"/>
      <p:regular r:id="rId72"/>
      <p:bold r:id="rId73"/>
    </p:embeddedFont>
    <p:embeddedFont>
      <p:font typeface="Playfair Display" charset="0"/>
      <p:regular r:id="rId74"/>
      <p:bold r:id="rId75"/>
      <p:italic r:id="rId76"/>
      <p:boldItalic r:id="rId77"/>
    </p:embeddedFont>
    <p:embeddedFont>
      <p:font typeface="Calibri" pitchFamily="34" charset="0"/>
      <p:regular r:id="rId78"/>
      <p:bold r:id="rId79"/>
      <p:italic r:id="rId80"/>
      <p:boldItalic r:id="rId81"/>
    </p:embeddedFont>
    <p:embeddedFont>
      <p:font typeface="Playfair Display Regular"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0612979-EF31-4AF9-A8EF-6B6A0A963571}">
  <a:tblStyle styleId="{50612979-EF31-4AF9-A8EF-6B6A0A9635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FBDF9CB-71E7-4CE3-B812-B350EE79E3F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7" d="100"/>
          <a:sy n="97" d="100"/>
        </p:scale>
        <p:origin x="-60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3.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customXml" Target="../customXml/item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theme" Target="theme/theme1.xml"/><Relationship Id="rId9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92" Type="http://schemas.openxmlformats.org/officeDocument/2006/relationships/customXml" Target="../customXml/item3.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11.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219371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576525" y="577350"/>
            <a:ext cx="3988800" cy="3988800"/>
          </a:xfrm>
          <a:prstGeom prst="chord">
            <a:avLst>
              <a:gd name="adj1" fmla="val 2673960"/>
              <a:gd name="adj2" fmla="val 1892177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p:cNvPicPr preferRelativeResize="0"/>
          <p:nvPr/>
        </p:nvPicPr>
        <p:blipFill>
          <a:blip r:embed="rId2">
            <a:alphaModFix/>
          </a:blip>
          <a:stretch>
            <a:fillRect/>
          </a:stretch>
        </p:blipFill>
        <p:spPr>
          <a:xfrm>
            <a:off x="4211150" y="0"/>
            <a:ext cx="4932849" cy="4403851"/>
          </a:xfrm>
          <a:prstGeom prst="rect">
            <a:avLst/>
          </a:prstGeom>
          <a:noFill/>
          <a:ln>
            <a:noFill/>
          </a:ln>
        </p:spPr>
      </p:pic>
      <p:sp>
        <p:nvSpPr>
          <p:cNvPr id="12" name="Google Shape;12;p2"/>
          <p:cNvSpPr txBox="1">
            <a:spLocks noGrp="1"/>
          </p:cNvSpPr>
          <p:nvPr>
            <p:ph type="ctrTitle"/>
          </p:nvPr>
        </p:nvSpPr>
        <p:spPr>
          <a:xfrm>
            <a:off x="685800" y="1569375"/>
            <a:ext cx="3942300" cy="2004600"/>
          </a:xfrm>
          <a:prstGeom prst="rect">
            <a:avLst/>
          </a:prstGeom>
        </p:spPr>
        <p:txBody>
          <a:bodyPr spcFirstLastPara="1" wrap="square" lIns="0" tIns="0" rIns="0" bIns="0" anchor="ctr" anchorCtr="0">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Illustration 2">
  <p:cSld name="BLANK_1">
    <p:spTree>
      <p:nvGrpSpPr>
        <p:cNvPr id="1" name="Shape 63"/>
        <p:cNvGrpSpPr/>
        <p:nvPr/>
      </p:nvGrpSpPr>
      <p:grpSpPr>
        <a:xfrm>
          <a:off x="0" y="0"/>
          <a:ext cx="0" cy="0"/>
          <a:chOff x="0" y="0"/>
          <a:chExt cx="0" cy="0"/>
        </a:xfrm>
      </p:grpSpPr>
      <p:sp>
        <p:nvSpPr>
          <p:cNvPr id="64" name="Google Shape;64;p11"/>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6" name="Google Shape;66;p11"/>
          <p:cNvPicPr preferRelativeResize="0"/>
          <p:nvPr/>
        </p:nvPicPr>
        <p:blipFill>
          <a:blip r:embed="rId2">
            <a:alphaModFix/>
          </a:blip>
          <a:stretch>
            <a:fillRect/>
          </a:stretch>
        </p:blipFill>
        <p:spPr>
          <a:xfrm>
            <a:off x="6139187" y="0"/>
            <a:ext cx="3004805" cy="437063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_1_1_1">
    <p:spTree>
      <p:nvGrpSpPr>
        <p:cNvPr id="1" name="Shape 73"/>
        <p:cNvGrpSpPr/>
        <p:nvPr/>
      </p:nvGrpSpPr>
      <p:grpSpPr>
        <a:xfrm>
          <a:off x="0" y="0"/>
          <a:ext cx="0" cy="0"/>
          <a:chOff x="0" y="0"/>
          <a:chExt cx="0" cy="0"/>
        </a:xfrm>
      </p:grpSpPr>
      <p:sp>
        <p:nvSpPr>
          <p:cNvPr id="74" name="Google Shape;74;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5731575"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85800" y="2167338"/>
            <a:ext cx="4102500" cy="4371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6" name="Google Shape;16;p3"/>
          <p:cNvSpPr txBox="1">
            <a:spLocks noGrp="1"/>
          </p:cNvSpPr>
          <p:nvPr>
            <p:ph type="subTitle" idx="1"/>
          </p:nvPr>
        </p:nvSpPr>
        <p:spPr>
          <a:xfrm>
            <a:off x="685800" y="2701363"/>
            <a:ext cx="4102500" cy="2748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accent2"/>
                </a:solidFill>
              </a:defRPr>
            </a:lvl1pPr>
            <a:lvl2pPr lvl="1" rtl="0">
              <a:spcBef>
                <a:spcPts val="600"/>
              </a:spcBef>
              <a:spcAft>
                <a:spcPts val="0"/>
              </a:spcAft>
              <a:buSzPts val="1600"/>
              <a:buNone/>
              <a:defRPr sz="1600">
                <a:solidFill>
                  <a:schemeClr val="accent2"/>
                </a:solidFill>
              </a:defRPr>
            </a:lvl2pPr>
            <a:lvl3pPr lvl="2" rtl="0">
              <a:spcBef>
                <a:spcPts val="600"/>
              </a:spcBef>
              <a:spcAft>
                <a:spcPts val="0"/>
              </a:spcAft>
              <a:buClr>
                <a:schemeClr val="accent2"/>
              </a:buClr>
              <a:buSzPts val="1600"/>
              <a:buNone/>
              <a:defRPr sz="1600">
                <a:solidFill>
                  <a:schemeClr val="accent2"/>
                </a:solidFill>
              </a:defRPr>
            </a:lvl3pPr>
            <a:lvl4pPr lvl="3" rtl="0">
              <a:spcBef>
                <a:spcPts val="600"/>
              </a:spcBef>
              <a:spcAft>
                <a:spcPts val="0"/>
              </a:spcAft>
              <a:buClr>
                <a:schemeClr val="accent2"/>
              </a:buClr>
              <a:buSzPts val="1600"/>
              <a:buNone/>
              <a:defRPr sz="1600">
                <a:solidFill>
                  <a:schemeClr val="accent2"/>
                </a:solidFill>
              </a:defRPr>
            </a:lvl4pPr>
            <a:lvl5pPr lvl="4" rtl="0">
              <a:spcBef>
                <a:spcPts val="600"/>
              </a:spcBef>
              <a:spcAft>
                <a:spcPts val="0"/>
              </a:spcAft>
              <a:buClr>
                <a:schemeClr val="accent2"/>
              </a:buClr>
              <a:buSzPts val="1600"/>
              <a:buNone/>
              <a:defRPr sz="1600">
                <a:solidFill>
                  <a:schemeClr val="accent2"/>
                </a:solidFill>
              </a:defRPr>
            </a:lvl5pPr>
            <a:lvl6pPr lvl="5" rtl="0">
              <a:spcBef>
                <a:spcPts val="600"/>
              </a:spcBef>
              <a:spcAft>
                <a:spcPts val="0"/>
              </a:spcAft>
              <a:buClr>
                <a:schemeClr val="accent2"/>
              </a:buClr>
              <a:buSzPts val="1600"/>
              <a:buNone/>
              <a:defRPr sz="1600">
                <a:solidFill>
                  <a:schemeClr val="accent2"/>
                </a:solidFill>
              </a:defRPr>
            </a:lvl6pPr>
            <a:lvl7pPr lvl="6" rtl="0">
              <a:spcBef>
                <a:spcPts val="600"/>
              </a:spcBef>
              <a:spcAft>
                <a:spcPts val="0"/>
              </a:spcAft>
              <a:buClr>
                <a:schemeClr val="accent2"/>
              </a:buClr>
              <a:buSzPts val="1600"/>
              <a:buNone/>
              <a:defRPr sz="1600">
                <a:solidFill>
                  <a:schemeClr val="accent2"/>
                </a:solidFill>
              </a:defRPr>
            </a:lvl7pPr>
            <a:lvl8pPr lvl="7" rtl="0">
              <a:spcBef>
                <a:spcPts val="600"/>
              </a:spcBef>
              <a:spcAft>
                <a:spcPts val="0"/>
              </a:spcAft>
              <a:buClr>
                <a:schemeClr val="accent2"/>
              </a:buClr>
              <a:buSzPts val="1600"/>
              <a:buNone/>
              <a:defRPr sz="1600">
                <a:solidFill>
                  <a:schemeClr val="accent2"/>
                </a:solidFill>
              </a:defRPr>
            </a:lvl8pPr>
            <a:lvl9pPr lvl="8" rtl="0">
              <a:spcBef>
                <a:spcPts val="600"/>
              </a:spcBef>
              <a:spcAft>
                <a:spcPts val="600"/>
              </a:spcAft>
              <a:buClr>
                <a:schemeClr val="accent2"/>
              </a:buClr>
              <a:buSzPts val="1600"/>
              <a:buNone/>
              <a:defRPr sz="1600">
                <a:solidFill>
                  <a:schemeClr val="accent2"/>
                </a:solidFill>
              </a:defRPr>
            </a:lvl9pPr>
          </a:lstStyle>
          <a:p>
            <a:endParaRPr/>
          </a:p>
        </p:txBody>
      </p:sp>
      <p:pic>
        <p:nvPicPr>
          <p:cNvPr id="17" name="Google Shape;17;p3"/>
          <p:cNvPicPr preferRelativeResize="0"/>
          <p:nvPr/>
        </p:nvPicPr>
        <p:blipFill>
          <a:blip r:embed="rId2">
            <a:alphaModFix/>
          </a:blip>
          <a:stretch>
            <a:fillRect/>
          </a:stretch>
        </p:blipFill>
        <p:spPr>
          <a:xfrm>
            <a:off x="4874816" y="0"/>
            <a:ext cx="4269193" cy="43706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2"/>
        </a:solidFill>
        <a:effectLst/>
      </p:bgPr>
    </p:bg>
    <p:spTree>
      <p:nvGrpSpPr>
        <p:cNvPr id="1" name="Shape 18"/>
        <p:cNvGrpSpPr/>
        <p:nvPr/>
      </p:nvGrpSpPr>
      <p:grpSpPr>
        <a:xfrm>
          <a:off x="0" y="0"/>
          <a:ext cx="0" cy="0"/>
          <a:chOff x="0" y="0"/>
          <a:chExt cx="0" cy="0"/>
        </a:xfrm>
      </p:grpSpPr>
      <p:sp>
        <p:nvSpPr>
          <p:cNvPr id="19" name="Google Shape;19;p4"/>
          <p:cNvSpPr/>
          <p:nvPr/>
        </p:nvSpPr>
        <p:spPr>
          <a:xfrm rot="-5400000">
            <a:off x="690500" y="-806025"/>
            <a:ext cx="5541300" cy="5541300"/>
          </a:xfrm>
          <a:prstGeom prst="chord">
            <a:avLst>
              <a:gd name="adj1" fmla="val 2673960"/>
              <a:gd name="adj2" fmla="val 18921779"/>
            </a:avLst>
          </a:prstGeom>
          <a:solidFill>
            <a:srgbClr val="610B0B">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4"/>
          <p:cNvPicPr preferRelativeResize="0"/>
          <p:nvPr/>
        </p:nvPicPr>
        <p:blipFill>
          <a:blip r:embed="rId2">
            <a:alphaModFix/>
          </a:blip>
          <a:stretch>
            <a:fillRect/>
          </a:stretch>
        </p:blipFill>
        <p:spPr>
          <a:xfrm>
            <a:off x="5508300" y="0"/>
            <a:ext cx="3635700" cy="4562700"/>
          </a:xfrm>
          <a:prstGeom prst="rect">
            <a:avLst/>
          </a:prstGeom>
          <a:noFill/>
          <a:ln>
            <a:noFill/>
          </a:ln>
        </p:spPr>
      </p:pic>
      <p:sp>
        <p:nvSpPr>
          <p:cNvPr id="22" name="Google Shape;22;p4"/>
          <p:cNvSpPr txBox="1">
            <a:spLocks noGrp="1"/>
          </p:cNvSpPr>
          <p:nvPr>
            <p:ph type="body" idx="1"/>
          </p:nvPr>
        </p:nvSpPr>
        <p:spPr>
          <a:xfrm>
            <a:off x="1219200" y="790200"/>
            <a:ext cx="4407300" cy="3141000"/>
          </a:xfrm>
          <a:prstGeom prst="rect">
            <a:avLst/>
          </a:prstGeom>
        </p:spPr>
        <p:txBody>
          <a:bodyPr spcFirstLastPara="1" wrap="square" lIns="0" tIns="0" rIns="0" bIns="0" anchor="t" anchorCtr="0">
            <a:noAutofit/>
          </a:bodyPr>
          <a:lstStyle>
            <a:lvl1pPr marL="457200" lvl="0"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1pPr>
            <a:lvl2pPr marL="914400" lvl="1"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2pPr>
            <a:lvl3pPr marL="1371600" lvl="2"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3pPr>
            <a:lvl4pPr marL="1828800" lvl="3"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4pPr>
            <a:lvl5pPr marL="2286000" lvl="4"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5pPr>
            <a:lvl6pPr marL="2743200" lvl="5"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6pPr>
            <a:lvl7pPr marL="3200400" lvl="6"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7pPr>
            <a:lvl8pPr marL="3657600" lvl="7"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8pPr>
            <a:lvl9pPr marL="4114800" lvl="8" indent="-406400" rtl="0">
              <a:spcBef>
                <a:spcPts val="600"/>
              </a:spcBef>
              <a:spcAft>
                <a:spcPts val="600"/>
              </a:spcAft>
              <a:buClr>
                <a:schemeClr val="lt1"/>
              </a:buClr>
              <a:buSzPts val="2800"/>
              <a:buFont typeface="Inter-Regular"/>
              <a:buChar char="■"/>
              <a:defRPr sz="2800">
                <a:solidFill>
                  <a:schemeClr val="lt1"/>
                </a:solidFill>
                <a:latin typeface="Inter-Regular"/>
                <a:ea typeface="Inter-Regular"/>
                <a:cs typeface="Inter-Regular"/>
                <a:sym typeface="Inter-Regular"/>
              </a:defRPr>
            </a:lvl9pPr>
          </a:lstStyle>
          <a:p>
            <a:endParaRPr/>
          </a:p>
        </p:txBody>
      </p:sp>
      <p:sp>
        <p:nvSpPr>
          <p:cNvPr id="23" name="Google Shape;23;p4"/>
          <p:cNvSpPr txBox="1"/>
          <p:nvPr/>
        </p:nvSpPr>
        <p:spPr>
          <a:xfrm>
            <a:off x="721100" y="490575"/>
            <a:ext cx="4266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accent1"/>
                </a:solidFill>
                <a:latin typeface="Playfair Display"/>
                <a:ea typeface="Playfair Display"/>
                <a:cs typeface="Playfair Display"/>
                <a:sym typeface="Playfair Display"/>
              </a:rPr>
              <a:t>“</a:t>
            </a:r>
            <a:endParaRPr sz="9600">
              <a:solidFill>
                <a:schemeClr val="accent1"/>
              </a:solidFill>
              <a:latin typeface="Playfair Display"/>
              <a:ea typeface="Playfair Display"/>
              <a:cs typeface="Playfair Display"/>
              <a:sym typeface="Playfair Displa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rot="10800000">
            <a:off x="-223925" y="228600"/>
            <a:ext cx="1528200"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855300" y="748950"/>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855300" y="1506348"/>
            <a:ext cx="4549500" cy="30339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29" name="Google Shape;29;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0" name="Google Shape;30;p5"/>
          <p:cNvPicPr preferRelativeResize="0"/>
          <p:nvPr/>
        </p:nvPicPr>
        <p:blipFill>
          <a:blip r:embed="rId2">
            <a:alphaModFix/>
          </a:blip>
          <a:stretch>
            <a:fillRect/>
          </a:stretch>
        </p:blipFill>
        <p:spPr>
          <a:xfrm>
            <a:off x="5713131" y="12"/>
            <a:ext cx="3430865" cy="437063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rot="10800000">
            <a:off x="-223925" y="228600"/>
            <a:ext cx="1528200"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855300" y="748950"/>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6"/>
          <p:cNvSpPr txBox="1">
            <a:spLocks noGrp="1"/>
          </p:cNvSpPr>
          <p:nvPr>
            <p:ph type="body" idx="1"/>
          </p:nvPr>
        </p:nvSpPr>
        <p:spPr>
          <a:xfrm>
            <a:off x="855275" y="1506350"/>
            <a:ext cx="2125800" cy="2864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6" name="Google Shape;36;p6"/>
          <p:cNvSpPr txBox="1">
            <a:spLocks noGrp="1"/>
          </p:cNvSpPr>
          <p:nvPr>
            <p:ph type="body" idx="2"/>
          </p:nvPr>
        </p:nvSpPr>
        <p:spPr>
          <a:xfrm>
            <a:off x="3279125" y="1506350"/>
            <a:ext cx="2125800" cy="2864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7" name="Google Shape;37;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8" name="Google Shape;38;p6"/>
          <p:cNvPicPr preferRelativeResize="0"/>
          <p:nvPr/>
        </p:nvPicPr>
        <p:blipFill>
          <a:blip r:embed="rId2">
            <a:alphaModFix/>
          </a:blip>
          <a:stretch>
            <a:fillRect/>
          </a:stretch>
        </p:blipFill>
        <p:spPr>
          <a:xfrm>
            <a:off x="5539113" y="0"/>
            <a:ext cx="3604894" cy="437063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9"/>
        <p:cNvGrpSpPr/>
        <p:nvPr/>
      </p:nvGrpSpPr>
      <p:grpSpPr>
        <a:xfrm>
          <a:off x="0" y="0"/>
          <a:ext cx="0" cy="0"/>
          <a:chOff x="0" y="0"/>
          <a:chExt cx="0" cy="0"/>
        </a:xfrm>
      </p:grpSpPr>
      <p:sp>
        <p:nvSpPr>
          <p:cNvPr id="40" name="Google Shape;40;p7"/>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rot="10800000">
            <a:off x="-223925" y="228600"/>
            <a:ext cx="1528200"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title"/>
          </p:nvPr>
        </p:nvSpPr>
        <p:spPr>
          <a:xfrm>
            <a:off x="855300" y="748950"/>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 name="Google Shape;43;p7"/>
          <p:cNvSpPr txBox="1">
            <a:spLocks noGrp="1"/>
          </p:cNvSpPr>
          <p:nvPr>
            <p:ph type="body" idx="1"/>
          </p:nvPr>
        </p:nvSpPr>
        <p:spPr>
          <a:xfrm>
            <a:off x="855300" y="1506350"/>
            <a:ext cx="1770600" cy="2864400"/>
          </a:xfrm>
          <a:prstGeom prst="rect">
            <a:avLst/>
          </a:prstGeom>
        </p:spPr>
        <p:txBody>
          <a:bodyPr spcFirstLastPara="1" wrap="square" lIns="0" tIns="0" rIns="0" bIns="0" anchor="t" anchorCtr="0">
            <a:noAutofit/>
          </a:bodyPr>
          <a:lstStyle>
            <a:lvl1pPr marL="457200" lvl="0" indent="-311150" rtl="0">
              <a:spcBef>
                <a:spcPts val="600"/>
              </a:spcBef>
              <a:spcAft>
                <a:spcPts val="0"/>
              </a:spcAft>
              <a:buSzPts val="1300"/>
              <a:buChar char="✓"/>
              <a:defRPr sz="1300"/>
            </a:lvl1pPr>
            <a:lvl2pPr marL="914400" lvl="1" indent="-311150" rtl="0">
              <a:spcBef>
                <a:spcPts val="600"/>
              </a:spcBef>
              <a:spcAft>
                <a:spcPts val="0"/>
              </a:spcAft>
              <a:buSzPts val="1300"/>
              <a:buChar char="○"/>
              <a:defRPr sz="1300"/>
            </a:lvl2pPr>
            <a:lvl3pPr marL="1371600" lvl="2" indent="-311150" rtl="0">
              <a:spcBef>
                <a:spcPts val="600"/>
              </a:spcBef>
              <a:spcAft>
                <a:spcPts val="0"/>
              </a:spcAft>
              <a:buSzPts val="1300"/>
              <a:buChar char="●"/>
              <a:defRPr sz="1300"/>
            </a:lvl3pPr>
            <a:lvl4pPr marL="1828800" lvl="3" indent="-311150" rtl="0">
              <a:spcBef>
                <a:spcPts val="600"/>
              </a:spcBef>
              <a:spcAft>
                <a:spcPts val="0"/>
              </a:spcAft>
              <a:buSzPts val="1300"/>
              <a:buChar char="●"/>
              <a:defRPr sz="1300"/>
            </a:lvl4pPr>
            <a:lvl5pPr marL="2286000" lvl="4" indent="-311150" rtl="0">
              <a:spcBef>
                <a:spcPts val="600"/>
              </a:spcBef>
              <a:spcAft>
                <a:spcPts val="0"/>
              </a:spcAft>
              <a:buSzPts val="1300"/>
              <a:buChar char="○"/>
              <a:defRPr sz="1300"/>
            </a:lvl5pPr>
            <a:lvl6pPr marL="2743200" lvl="5" indent="-311150" rtl="0">
              <a:spcBef>
                <a:spcPts val="600"/>
              </a:spcBef>
              <a:spcAft>
                <a:spcPts val="0"/>
              </a:spcAft>
              <a:buSzPts val="1300"/>
              <a:buChar char="■"/>
              <a:defRPr sz="1300"/>
            </a:lvl6pPr>
            <a:lvl7pPr marL="3200400" lvl="6" indent="-311150" rtl="0">
              <a:spcBef>
                <a:spcPts val="600"/>
              </a:spcBef>
              <a:spcAft>
                <a:spcPts val="0"/>
              </a:spcAft>
              <a:buSzPts val="1300"/>
              <a:buChar char="●"/>
              <a:defRPr sz="1300"/>
            </a:lvl7pPr>
            <a:lvl8pPr marL="3657600" lvl="7" indent="-311150" rtl="0">
              <a:spcBef>
                <a:spcPts val="600"/>
              </a:spcBef>
              <a:spcAft>
                <a:spcPts val="0"/>
              </a:spcAft>
              <a:buSzPts val="1300"/>
              <a:buChar char="○"/>
              <a:defRPr sz="1300"/>
            </a:lvl8pPr>
            <a:lvl9pPr marL="4114800" lvl="8" indent="-311150" rtl="0">
              <a:spcBef>
                <a:spcPts val="600"/>
              </a:spcBef>
              <a:spcAft>
                <a:spcPts val="600"/>
              </a:spcAft>
              <a:buSzPts val="1300"/>
              <a:buChar char="■"/>
              <a:defRPr sz="1300"/>
            </a:lvl9pPr>
          </a:lstStyle>
          <a:p>
            <a:endParaRPr/>
          </a:p>
        </p:txBody>
      </p:sp>
      <p:sp>
        <p:nvSpPr>
          <p:cNvPr id="44" name="Google Shape;44;p7"/>
          <p:cNvSpPr txBox="1">
            <a:spLocks noGrp="1"/>
          </p:cNvSpPr>
          <p:nvPr>
            <p:ph type="body" idx="2"/>
          </p:nvPr>
        </p:nvSpPr>
        <p:spPr>
          <a:xfrm>
            <a:off x="2811939" y="1506350"/>
            <a:ext cx="1770600" cy="2864400"/>
          </a:xfrm>
          <a:prstGeom prst="rect">
            <a:avLst/>
          </a:prstGeom>
        </p:spPr>
        <p:txBody>
          <a:bodyPr spcFirstLastPara="1" wrap="square" lIns="0" tIns="0" rIns="0" bIns="0" anchor="t" anchorCtr="0">
            <a:noAutofit/>
          </a:bodyPr>
          <a:lstStyle>
            <a:lvl1pPr marL="457200" lvl="0" indent="-311150" rtl="0">
              <a:spcBef>
                <a:spcPts val="600"/>
              </a:spcBef>
              <a:spcAft>
                <a:spcPts val="0"/>
              </a:spcAft>
              <a:buSzPts val="1300"/>
              <a:buChar char="✓"/>
              <a:defRPr sz="1300"/>
            </a:lvl1pPr>
            <a:lvl2pPr marL="914400" lvl="1" indent="-311150" rtl="0">
              <a:spcBef>
                <a:spcPts val="600"/>
              </a:spcBef>
              <a:spcAft>
                <a:spcPts val="0"/>
              </a:spcAft>
              <a:buSzPts val="1300"/>
              <a:buChar char="○"/>
              <a:defRPr sz="1300"/>
            </a:lvl2pPr>
            <a:lvl3pPr marL="1371600" lvl="2" indent="-311150" rtl="0">
              <a:spcBef>
                <a:spcPts val="600"/>
              </a:spcBef>
              <a:spcAft>
                <a:spcPts val="0"/>
              </a:spcAft>
              <a:buSzPts val="1300"/>
              <a:buChar char="●"/>
              <a:defRPr sz="1300"/>
            </a:lvl3pPr>
            <a:lvl4pPr marL="1828800" lvl="3" indent="-311150" rtl="0">
              <a:spcBef>
                <a:spcPts val="600"/>
              </a:spcBef>
              <a:spcAft>
                <a:spcPts val="0"/>
              </a:spcAft>
              <a:buSzPts val="1300"/>
              <a:buChar char="●"/>
              <a:defRPr sz="1300"/>
            </a:lvl4pPr>
            <a:lvl5pPr marL="2286000" lvl="4" indent="-311150" rtl="0">
              <a:spcBef>
                <a:spcPts val="600"/>
              </a:spcBef>
              <a:spcAft>
                <a:spcPts val="0"/>
              </a:spcAft>
              <a:buSzPts val="1300"/>
              <a:buChar char="○"/>
              <a:defRPr sz="1300"/>
            </a:lvl5pPr>
            <a:lvl6pPr marL="2743200" lvl="5" indent="-311150" rtl="0">
              <a:spcBef>
                <a:spcPts val="600"/>
              </a:spcBef>
              <a:spcAft>
                <a:spcPts val="0"/>
              </a:spcAft>
              <a:buSzPts val="1300"/>
              <a:buChar char="■"/>
              <a:defRPr sz="1300"/>
            </a:lvl6pPr>
            <a:lvl7pPr marL="3200400" lvl="6" indent="-311150" rtl="0">
              <a:spcBef>
                <a:spcPts val="600"/>
              </a:spcBef>
              <a:spcAft>
                <a:spcPts val="0"/>
              </a:spcAft>
              <a:buSzPts val="1300"/>
              <a:buChar char="●"/>
              <a:defRPr sz="1300"/>
            </a:lvl7pPr>
            <a:lvl8pPr marL="3657600" lvl="7" indent="-311150" rtl="0">
              <a:spcBef>
                <a:spcPts val="600"/>
              </a:spcBef>
              <a:spcAft>
                <a:spcPts val="0"/>
              </a:spcAft>
              <a:buSzPts val="1300"/>
              <a:buChar char="○"/>
              <a:defRPr sz="1300"/>
            </a:lvl8pPr>
            <a:lvl9pPr marL="4114800" lvl="8" indent="-311150" rtl="0">
              <a:spcBef>
                <a:spcPts val="600"/>
              </a:spcBef>
              <a:spcAft>
                <a:spcPts val="600"/>
              </a:spcAft>
              <a:buSzPts val="1300"/>
              <a:buChar char="■"/>
              <a:defRPr sz="1300"/>
            </a:lvl9pPr>
          </a:lstStyle>
          <a:p>
            <a:endParaRPr/>
          </a:p>
        </p:txBody>
      </p:sp>
      <p:sp>
        <p:nvSpPr>
          <p:cNvPr id="45" name="Google Shape;45;p7"/>
          <p:cNvSpPr txBox="1">
            <a:spLocks noGrp="1"/>
          </p:cNvSpPr>
          <p:nvPr>
            <p:ph type="body" idx="3"/>
          </p:nvPr>
        </p:nvSpPr>
        <p:spPr>
          <a:xfrm>
            <a:off x="4768578" y="1506350"/>
            <a:ext cx="1770600" cy="2864400"/>
          </a:xfrm>
          <a:prstGeom prst="rect">
            <a:avLst/>
          </a:prstGeom>
        </p:spPr>
        <p:txBody>
          <a:bodyPr spcFirstLastPara="1" wrap="square" lIns="0" tIns="0" rIns="0" bIns="0" anchor="t" anchorCtr="0">
            <a:noAutofit/>
          </a:bodyPr>
          <a:lstStyle>
            <a:lvl1pPr marL="457200" lvl="0" indent="-311150" rtl="0">
              <a:spcBef>
                <a:spcPts val="600"/>
              </a:spcBef>
              <a:spcAft>
                <a:spcPts val="0"/>
              </a:spcAft>
              <a:buSzPts val="1300"/>
              <a:buChar char="✓"/>
              <a:defRPr sz="1300"/>
            </a:lvl1pPr>
            <a:lvl2pPr marL="914400" lvl="1" indent="-311150" rtl="0">
              <a:spcBef>
                <a:spcPts val="600"/>
              </a:spcBef>
              <a:spcAft>
                <a:spcPts val="0"/>
              </a:spcAft>
              <a:buSzPts val="1300"/>
              <a:buChar char="○"/>
              <a:defRPr sz="1300"/>
            </a:lvl2pPr>
            <a:lvl3pPr marL="1371600" lvl="2" indent="-311150" rtl="0">
              <a:spcBef>
                <a:spcPts val="600"/>
              </a:spcBef>
              <a:spcAft>
                <a:spcPts val="0"/>
              </a:spcAft>
              <a:buSzPts val="1300"/>
              <a:buChar char="●"/>
              <a:defRPr sz="1300"/>
            </a:lvl3pPr>
            <a:lvl4pPr marL="1828800" lvl="3" indent="-311150" rtl="0">
              <a:spcBef>
                <a:spcPts val="600"/>
              </a:spcBef>
              <a:spcAft>
                <a:spcPts val="0"/>
              </a:spcAft>
              <a:buSzPts val="1300"/>
              <a:buChar char="●"/>
              <a:defRPr sz="1300"/>
            </a:lvl4pPr>
            <a:lvl5pPr marL="2286000" lvl="4" indent="-311150" rtl="0">
              <a:spcBef>
                <a:spcPts val="600"/>
              </a:spcBef>
              <a:spcAft>
                <a:spcPts val="0"/>
              </a:spcAft>
              <a:buSzPts val="1300"/>
              <a:buChar char="○"/>
              <a:defRPr sz="1300"/>
            </a:lvl5pPr>
            <a:lvl6pPr marL="2743200" lvl="5" indent="-311150" rtl="0">
              <a:spcBef>
                <a:spcPts val="600"/>
              </a:spcBef>
              <a:spcAft>
                <a:spcPts val="0"/>
              </a:spcAft>
              <a:buSzPts val="1300"/>
              <a:buChar char="■"/>
              <a:defRPr sz="1300"/>
            </a:lvl6pPr>
            <a:lvl7pPr marL="3200400" lvl="6" indent="-311150" rtl="0">
              <a:spcBef>
                <a:spcPts val="600"/>
              </a:spcBef>
              <a:spcAft>
                <a:spcPts val="0"/>
              </a:spcAft>
              <a:buSzPts val="1300"/>
              <a:buChar char="●"/>
              <a:defRPr sz="1300"/>
            </a:lvl7pPr>
            <a:lvl8pPr marL="3657600" lvl="7" indent="-311150" rtl="0">
              <a:spcBef>
                <a:spcPts val="600"/>
              </a:spcBef>
              <a:spcAft>
                <a:spcPts val="0"/>
              </a:spcAft>
              <a:buSzPts val="1300"/>
              <a:buChar char="○"/>
              <a:defRPr sz="1300"/>
            </a:lvl8pPr>
            <a:lvl9pPr marL="4114800" lvl="8" indent="-311150" rtl="0">
              <a:spcBef>
                <a:spcPts val="600"/>
              </a:spcBef>
              <a:spcAft>
                <a:spcPts val="600"/>
              </a:spcAft>
              <a:buSzPts val="1300"/>
              <a:buChar char="■"/>
              <a:defRPr sz="1300"/>
            </a:lvl9pPr>
          </a:lstStyle>
          <a:p>
            <a:endParaRPr/>
          </a:p>
        </p:txBody>
      </p:sp>
      <p:sp>
        <p:nvSpPr>
          <p:cNvPr id="46" name="Google Shape;46;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7"/>
          <p:cNvPicPr preferRelativeResize="0"/>
          <p:nvPr/>
        </p:nvPicPr>
        <p:blipFill>
          <a:blip r:embed="rId2">
            <a:alphaModFix/>
          </a:blip>
          <a:stretch>
            <a:fillRect/>
          </a:stretch>
        </p:blipFill>
        <p:spPr>
          <a:xfrm>
            <a:off x="6687216" y="0"/>
            <a:ext cx="2456794" cy="43706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8"/>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223925" y="228600"/>
            <a:ext cx="1528200"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txBox="1">
            <a:spLocks noGrp="1"/>
          </p:cNvSpPr>
          <p:nvPr>
            <p:ph type="title"/>
          </p:nvPr>
        </p:nvSpPr>
        <p:spPr>
          <a:xfrm>
            <a:off x="855300" y="748950"/>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 name="Google Shape;52;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8"/>
          <p:cNvPicPr preferRelativeResize="0"/>
          <p:nvPr/>
        </p:nvPicPr>
        <p:blipFill>
          <a:blip r:embed="rId2">
            <a:alphaModFix/>
          </a:blip>
          <a:stretch>
            <a:fillRect/>
          </a:stretch>
        </p:blipFill>
        <p:spPr>
          <a:xfrm>
            <a:off x="5766477" y="12"/>
            <a:ext cx="3377524" cy="43706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9"/>
          <p:cNvPicPr preferRelativeResize="0"/>
          <p:nvPr/>
        </p:nvPicPr>
        <p:blipFill>
          <a:blip r:embed="rId2">
            <a:alphaModFix/>
          </a:blip>
          <a:stretch>
            <a:fillRect/>
          </a:stretch>
        </p:blipFill>
        <p:spPr>
          <a:xfrm>
            <a:off x="6890631" y="12"/>
            <a:ext cx="2253366" cy="4370634"/>
          </a:xfrm>
          <a:prstGeom prst="rect">
            <a:avLst/>
          </a:prstGeom>
          <a:noFill/>
          <a:ln>
            <a:noFill/>
          </a:ln>
        </p:spPr>
      </p:pic>
      <p:sp>
        <p:nvSpPr>
          <p:cNvPr id="57" name="Google Shape;57;p9"/>
          <p:cNvSpPr/>
          <p:nvPr/>
        </p:nvSpPr>
        <p:spPr>
          <a:xfrm rot="10800000">
            <a:off x="-223925" y="3397700"/>
            <a:ext cx="1528200"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txBox="1">
            <a:spLocks noGrp="1"/>
          </p:cNvSpPr>
          <p:nvPr>
            <p:ph type="body" idx="1"/>
          </p:nvPr>
        </p:nvSpPr>
        <p:spPr>
          <a:xfrm>
            <a:off x="855300" y="4011550"/>
            <a:ext cx="7831500" cy="359100"/>
          </a:xfrm>
          <a:prstGeom prst="rect">
            <a:avLst/>
          </a:prstGeom>
        </p:spPr>
        <p:txBody>
          <a:bodyPr spcFirstLastPara="1" wrap="square" lIns="0" tIns="0" rIns="0" bIns="0" anchor="t" anchorCtr="0">
            <a:noAutofit/>
          </a:bodyPr>
          <a:lstStyle>
            <a:lvl1pPr marL="457200" lvl="0" indent="-228600" rtl="0">
              <a:spcBef>
                <a:spcPts val="360"/>
              </a:spcBef>
              <a:spcAft>
                <a:spcPts val="600"/>
              </a:spcAft>
              <a:buClr>
                <a:schemeClr val="dk1"/>
              </a:buClr>
              <a:buSzPts val="1600"/>
              <a:buNone/>
              <a:defRPr sz="1600">
                <a:solidFill>
                  <a:schemeClr val="dk1"/>
                </a:solidFill>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Illustration 1" type="blank">
  <p:cSld name="BLANK">
    <p:spTree>
      <p:nvGrpSpPr>
        <p:cNvPr id="1" name="Shape 59"/>
        <p:cNvGrpSpPr/>
        <p:nvPr/>
      </p:nvGrpSpPr>
      <p:grpSpPr>
        <a:xfrm>
          <a:off x="0" y="0"/>
          <a:ext cx="0" cy="0"/>
          <a:chOff x="0" y="0"/>
          <a:chExt cx="0" cy="0"/>
        </a:xfrm>
      </p:grpSpPr>
      <p:sp>
        <p:nvSpPr>
          <p:cNvPr id="60" name="Google Shape;60;p10"/>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0"/>
          <p:cNvPicPr preferRelativeResize="0"/>
          <p:nvPr/>
        </p:nvPicPr>
        <p:blipFill>
          <a:blip r:embed="rId2">
            <a:alphaModFix/>
          </a:blip>
          <a:stretch>
            <a:fillRect/>
          </a:stretch>
        </p:blipFill>
        <p:spPr>
          <a:xfrm>
            <a:off x="6146989" y="0"/>
            <a:ext cx="2996999" cy="43706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748950"/>
            <a:ext cx="4549500" cy="487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1pPr>
            <a:lvl2pPr lvl="1"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2pPr>
            <a:lvl3pPr lvl="2"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3pPr>
            <a:lvl4pPr lvl="3"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4pPr>
            <a:lvl5pPr lvl="4"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5pPr>
            <a:lvl6pPr lvl="5"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6pPr>
            <a:lvl7pPr lvl="6"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7pPr>
            <a:lvl8pPr lvl="7"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8pPr>
            <a:lvl9pPr lvl="8"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9pPr>
          </a:lstStyle>
          <a:p>
            <a:endParaRPr/>
          </a:p>
        </p:txBody>
      </p:sp>
      <p:sp>
        <p:nvSpPr>
          <p:cNvPr id="7" name="Google Shape;7;p1"/>
          <p:cNvSpPr txBox="1">
            <a:spLocks noGrp="1"/>
          </p:cNvSpPr>
          <p:nvPr>
            <p:ph type="body" idx="1"/>
          </p:nvPr>
        </p:nvSpPr>
        <p:spPr>
          <a:xfrm>
            <a:off x="855300" y="1506348"/>
            <a:ext cx="4549500" cy="3033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600"/>
              </a:spcBef>
              <a:spcAft>
                <a:spcPts val="0"/>
              </a:spcAft>
              <a:buClr>
                <a:schemeClr val="accent2"/>
              </a:buClr>
              <a:buSzPts val="2000"/>
              <a:buFont typeface="Inter-Regular"/>
              <a:buChar char="✓"/>
              <a:defRPr sz="2000">
                <a:solidFill>
                  <a:schemeClr val="dk2"/>
                </a:solidFill>
                <a:latin typeface="Inter-Regular"/>
                <a:ea typeface="Inter-Regular"/>
                <a:cs typeface="Inter-Regular"/>
                <a:sym typeface="Inter-Regular"/>
              </a:defRPr>
            </a:lvl1pPr>
            <a:lvl2pPr marL="914400" lvl="1" indent="-355600" rtl="0">
              <a:lnSpc>
                <a:spcPct val="115000"/>
              </a:lnSpc>
              <a:spcBef>
                <a:spcPts val="600"/>
              </a:spcBef>
              <a:spcAft>
                <a:spcPts val="0"/>
              </a:spcAft>
              <a:buClr>
                <a:schemeClr val="accent2"/>
              </a:buClr>
              <a:buSzPts val="2000"/>
              <a:buFont typeface="Inter-Regular"/>
              <a:buChar char="○"/>
              <a:defRPr sz="2000">
                <a:solidFill>
                  <a:schemeClr val="dk2"/>
                </a:solidFill>
                <a:latin typeface="Inter-Regular"/>
                <a:ea typeface="Inter-Regular"/>
                <a:cs typeface="Inter-Regular"/>
                <a:sym typeface="Inter-Regular"/>
              </a:defRPr>
            </a:lvl2pPr>
            <a:lvl3pPr marL="1371600" lvl="2" indent="-355600" rtl="0">
              <a:lnSpc>
                <a:spcPct val="115000"/>
              </a:lnSpc>
              <a:spcBef>
                <a:spcPts val="600"/>
              </a:spcBef>
              <a:spcAft>
                <a:spcPts val="0"/>
              </a:spcAft>
              <a:buClr>
                <a:schemeClr val="accent1"/>
              </a:buClr>
              <a:buSzPts val="2000"/>
              <a:buFont typeface="Inter-Regular"/>
              <a:buChar char="●"/>
              <a:defRPr sz="2000">
                <a:solidFill>
                  <a:schemeClr val="dk2"/>
                </a:solidFill>
                <a:latin typeface="Inter-Regular"/>
                <a:ea typeface="Inter-Regular"/>
                <a:cs typeface="Inter-Regular"/>
                <a:sym typeface="Inter-Regular"/>
              </a:defRPr>
            </a:lvl3pPr>
            <a:lvl4pPr marL="1828800" lvl="3" indent="-355600" rtl="0">
              <a:lnSpc>
                <a:spcPct val="115000"/>
              </a:lnSpc>
              <a:spcBef>
                <a:spcPts val="600"/>
              </a:spcBef>
              <a:spcAft>
                <a:spcPts val="0"/>
              </a:spcAft>
              <a:buClr>
                <a:schemeClr val="accent1"/>
              </a:buClr>
              <a:buSzPts val="2000"/>
              <a:buFont typeface="Inter-Regular"/>
              <a:buChar char="●"/>
              <a:defRPr sz="2000">
                <a:solidFill>
                  <a:schemeClr val="dk2"/>
                </a:solidFill>
                <a:latin typeface="Inter-Regular"/>
                <a:ea typeface="Inter-Regular"/>
                <a:cs typeface="Inter-Regular"/>
                <a:sym typeface="Inter-Regular"/>
              </a:defRPr>
            </a:lvl4pPr>
            <a:lvl5pPr marL="2286000" lvl="4"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5pPr>
            <a:lvl6pPr marL="2743200" lvl="5"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6pPr>
            <a:lvl7pPr marL="3200400" lvl="6"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7pPr>
            <a:lvl8pPr marL="3657600" lvl="7"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8pPr>
            <a:lvl9pPr marL="4114800" lvl="8" indent="-355600" rtl="0">
              <a:lnSpc>
                <a:spcPct val="115000"/>
              </a:lnSpc>
              <a:spcBef>
                <a:spcPts val="600"/>
              </a:spcBef>
              <a:spcAft>
                <a:spcPts val="600"/>
              </a:spcAft>
              <a:buClr>
                <a:schemeClr val="dk2"/>
              </a:buClr>
              <a:buSzPts val="2000"/>
              <a:buFont typeface="Inter-Regular"/>
              <a:buChar char="■"/>
              <a:defRPr sz="2000">
                <a:solidFill>
                  <a:schemeClr val="dk2"/>
                </a:solidFill>
                <a:latin typeface="Inter-Regular"/>
                <a:ea typeface="Inter-Regular"/>
                <a:cs typeface="Inter-Regular"/>
                <a:sym typeface="Inter-Regular"/>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200">
                <a:solidFill>
                  <a:schemeClr val="accent2"/>
                </a:solidFill>
                <a:latin typeface="Inter-Regular"/>
                <a:ea typeface="Inter-Regular"/>
                <a:cs typeface="Inter-Regular"/>
                <a:sym typeface="Inter-Regular"/>
              </a:defRPr>
            </a:lvl1pPr>
            <a:lvl2pPr lvl="1" algn="r" rtl="0">
              <a:buNone/>
              <a:defRPr sz="1200">
                <a:solidFill>
                  <a:schemeClr val="accent2"/>
                </a:solidFill>
                <a:latin typeface="Inter-Regular"/>
                <a:ea typeface="Inter-Regular"/>
                <a:cs typeface="Inter-Regular"/>
                <a:sym typeface="Inter-Regular"/>
              </a:defRPr>
            </a:lvl2pPr>
            <a:lvl3pPr lvl="2" algn="r" rtl="0">
              <a:buNone/>
              <a:defRPr sz="1200">
                <a:solidFill>
                  <a:schemeClr val="accent2"/>
                </a:solidFill>
                <a:latin typeface="Inter-Regular"/>
                <a:ea typeface="Inter-Regular"/>
                <a:cs typeface="Inter-Regular"/>
                <a:sym typeface="Inter-Regular"/>
              </a:defRPr>
            </a:lvl3pPr>
            <a:lvl4pPr lvl="3" algn="r" rtl="0">
              <a:buNone/>
              <a:defRPr sz="1200">
                <a:solidFill>
                  <a:schemeClr val="accent2"/>
                </a:solidFill>
                <a:latin typeface="Inter-Regular"/>
                <a:ea typeface="Inter-Regular"/>
                <a:cs typeface="Inter-Regular"/>
                <a:sym typeface="Inter-Regular"/>
              </a:defRPr>
            </a:lvl4pPr>
            <a:lvl5pPr lvl="4" algn="r" rtl="0">
              <a:buNone/>
              <a:defRPr sz="1200">
                <a:solidFill>
                  <a:schemeClr val="accent2"/>
                </a:solidFill>
                <a:latin typeface="Inter-Regular"/>
                <a:ea typeface="Inter-Regular"/>
                <a:cs typeface="Inter-Regular"/>
                <a:sym typeface="Inter-Regular"/>
              </a:defRPr>
            </a:lvl5pPr>
            <a:lvl6pPr lvl="5" algn="r" rtl="0">
              <a:buNone/>
              <a:defRPr sz="1200">
                <a:solidFill>
                  <a:schemeClr val="accent2"/>
                </a:solidFill>
                <a:latin typeface="Inter-Regular"/>
                <a:ea typeface="Inter-Regular"/>
                <a:cs typeface="Inter-Regular"/>
                <a:sym typeface="Inter-Regular"/>
              </a:defRPr>
            </a:lvl6pPr>
            <a:lvl7pPr lvl="6" algn="r" rtl="0">
              <a:buNone/>
              <a:defRPr sz="1200">
                <a:solidFill>
                  <a:schemeClr val="accent2"/>
                </a:solidFill>
                <a:latin typeface="Inter-Regular"/>
                <a:ea typeface="Inter-Regular"/>
                <a:cs typeface="Inter-Regular"/>
                <a:sym typeface="Inter-Regular"/>
              </a:defRPr>
            </a:lvl7pPr>
            <a:lvl8pPr lvl="7" algn="r" rtl="0">
              <a:buNone/>
              <a:defRPr sz="1200">
                <a:solidFill>
                  <a:schemeClr val="accent2"/>
                </a:solidFill>
                <a:latin typeface="Inter-Regular"/>
                <a:ea typeface="Inter-Regular"/>
                <a:cs typeface="Inter-Regular"/>
                <a:sym typeface="Inter-Regular"/>
              </a:defRPr>
            </a:lvl8pPr>
            <a:lvl9pPr lvl="8" algn="r" rtl="0">
              <a:buNone/>
              <a:defRPr sz="1200">
                <a:solidFill>
                  <a:schemeClr val="accent2"/>
                </a:solidFill>
                <a:latin typeface="Inter-Regular"/>
                <a:ea typeface="Inter-Regular"/>
                <a:cs typeface="Inter-Regular"/>
                <a:sym typeface="Inter-Regular"/>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533400" y="514350"/>
            <a:ext cx="3962400" cy="2385600"/>
          </a:xfrm>
          <a:prstGeom prst="rect">
            <a:avLst/>
          </a:prstGeom>
        </p:spPr>
        <p:txBody>
          <a:bodyPr spcFirstLastPara="1" wrap="square" lIns="0" tIns="0" rIns="0" bIns="0" anchor="ctr" anchorCtr="0">
            <a:noAutofit/>
          </a:bodyPr>
          <a:lstStyle/>
          <a:p>
            <a:r>
              <a:rPr lang="en-US" sz="2400" b="1" dirty="0"/>
              <a:t>TÀI LIỆU TẬP HUẤN GIẢNG VIÊN NGUỒN VỀ TRỢ GIÚP PHÁP LÝ TRONG LĨNH VỰC  </a:t>
            </a:r>
            <a:r>
              <a:rPr lang="en-US" sz="2400" b="1" dirty="0" smtClean="0"/>
              <a:t>        HÔN </a:t>
            </a:r>
            <a:r>
              <a:rPr lang="en-US" sz="2400" b="1" dirty="0"/>
              <a:t>NHÂN VÀ GIA ĐÌNH </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17"/>
          <p:cNvSpPr txBox="1">
            <a:spLocks noGrp="1"/>
          </p:cNvSpPr>
          <p:nvPr>
            <p:ph type="ctrTitle"/>
          </p:nvPr>
        </p:nvSpPr>
        <p:spPr>
          <a:xfrm>
            <a:off x="685800" y="590550"/>
            <a:ext cx="4495800" cy="609600"/>
          </a:xfrm>
          <a:prstGeom prst="rect">
            <a:avLst/>
          </a:prstGeom>
        </p:spPr>
        <p:txBody>
          <a:bodyPr spcFirstLastPara="1" wrap="square" lIns="0" tIns="0" rIns="0" bIns="0" anchor="b" anchorCtr="0">
            <a:noAutofit/>
          </a:bodyPr>
          <a:lstStyle/>
          <a:p>
            <a:r>
              <a:rPr lang="en-US" sz="2000" b="1" dirty="0"/>
              <a:t>2. PHƯƠNG PHÁP TẬP HUẤN </a:t>
            </a:r>
            <a:endParaRPr lang="en-US" sz="2000" dirty="0"/>
          </a:p>
        </p:txBody>
      </p:sp>
      <p:sp>
        <p:nvSpPr>
          <p:cNvPr id="95" name="Google Shape;95;p17"/>
          <p:cNvSpPr txBox="1">
            <a:spLocks noGrp="1"/>
          </p:cNvSpPr>
          <p:nvPr>
            <p:ph type="subTitle" idx="1"/>
          </p:nvPr>
        </p:nvSpPr>
        <p:spPr>
          <a:xfrm>
            <a:off x="609600" y="1352550"/>
            <a:ext cx="4267200" cy="3657600"/>
          </a:xfrm>
          <a:prstGeom prst="rect">
            <a:avLst/>
          </a:prstGeom>
        </p:spPr>
        <p:txBody>
          <a:bodyPr spcFirstLastPara="1" wrap="square" lIns="0" tIns="0" rIns="0" bIns="0" anchor="t" anchorCtr="0">
            <a:noAutofit/>
          </a:bodyPr>
          <a:lstStyle/>
          <a:p>
            <a:pPr>
              <a:lnSpc>
                <a:spcPts val="2000"/>
              </a:lnSpc>
            </a:pPr>
            <a:r>
              <a:rPr lang="en-US" sz="1400" b="1" dirty="0"/>
              <a:t>2.1. </a:t>
            </a:r>
            <a:r>
              <a:rPr lang="en-US" sz="1400" b="1" dirty="0" err="1"/>
              <a:t>Khởi</a:t>
            </a:r>
            <a:r>
              <a:rPr lang="en-US" sz="1400" b="1" dirty="0"/>
              <a:t> </a:t>
            </a:r>
            <a:r>
              <a:rPr lang="en-US" sz="1400" b="1" dirty="0" err="1"/>
              <a:t>động</a:t>
            </a:r>
            <a:r>
              <a:rPr lang="en-US" sz="1400" b="1" dirty="0"/>
              <a:t> </a:t>
            </a:r>
            <a:r>
              <a:rPr lang="en-US" sz="1400" b="1" dirty="0" err="1"/>
              <a:t>khóa</a:t>
            </a:r>
            <a:r>
              <a:rPr lang="en-US" sz="1400" b="1" dirty="0"/>
              <a:t> </a:t>
            </a:r>
            <a:r>
              <a:rPr lang="en-US" sz="1400" b="1" dirty="0" err="1"/>
              <a:t>tập</a:t>
            </a:r>
            <a:r>
              <a:rPr lang="en-US" sz="1400" b="1" dirty="0"/>
              <a:t> </a:t>
            </a:r>
            <a:r>
              <a:rPr lang="en-US" sz="1400" b="1" dirty="0" err="1" smtClean="0"/>
              <a:t>huấn</a:t>
            </a:r>
            <a:endParaRPr lang="en-US" sz="1400" b="1" dirty="0" smtClean="0"/>
          </a:p>
          <a:p>
            <a:pPr>
              <a:lnSpc>
                <a:spcPts val="2000"/>
              </a:lnSpc>
            </a:pPr>
            <a:r>
              <a:rPr lang="en-US" sz="1400" dirty="0"/>
              <a:t>- </a:t>
            </a:r>
            <a:r>
              <a:rPr lang="en-US" sz="1400" dirty="0" err="1"/>
              <a:t>Làm</a:t>
            </a:r>
            <a:r>
              <a:rPr lang="en-US" sz="1400" dirty="0"/>
              <a:t> </a:t>
            </a:r>
            <a:r>
              <a:rPr lang="en-US" sz="1400" dirty="0" err="1"/>
              <a:t>quen</a:t>
            </a:r>
            <a:r>
              <a:rPr lang="en-US" sz="1400" dirty="0"/>
              <a:t>: </a:t>
            </a:r>
          </a:p>
          <a:p>
            <a:pPr>
              <a:lnSpc>
                <a:spcPts val="2000"/>
              </a:lnSpc>
            </a:pPr>
            <a:r>
              <a:rPr lang="en-US" sz="1400" dirty="0">
                <a:solidFill>
                  <a:schemeClr val="tx1"/>
                </a:solidFill>
              </a:rPr>
              <a:t>+ </a:t>
            </a:r>
            <a:r>
              <a:rPr lang="vi-VN" sz="1400" dirty="0">
                <a:solidFill>
                  <a:schemeClr val="tx1"/>
                </a:solidFill>
              </a:rPr>
              <a:t>Yêu cầu mỗi tham dự viên giới thiệu về bản thân mình với người ngồi trong cùng bàn.</a:t>
            </a:r>
            <a:endParaRPr lang="en-US" sz="1400" dirty="0">
              <a:solidFill>
                <a:schemeClr val="tx1"/>
              </a:solidFill>
            </a:endParaRPr>
          </a:p>
          <a:p>
            <a:pPr>
              <a:lnSpc>
                <a:spcPts val="2000"/>
              </a:lnSpc>
            </a:pPr>
            <a:r>
              <a:rPr lang="en-US" sz="1400" dirty="0">
                <a:solidFill>
                  <a:schemeClr val="tx1"/>
                </a:solidFill>
              </a:rPr>
              <a:t>+ </a:t>
            </a:r>
            <a:r>
              <a:rPr lang="vi-VN" sz="1400" dirty="0">
                <a:solidFill>
                  <a:schemeClr val="tx1"/>
                </a:solidFill>
              </a:rPr>
              <a:t>Mỗi người tự giới thiệu về tên của mình, giới thiệu vai trò và công việc của tổ chức đang làm.</a:t>
            </a:r>
            <a:endParaRPr lang="en-US" sz="1400" dirty="0">
              <a:solidFill>
                <a:schemeClr val="tx1"/>
              </a:solidFill>
            </a:endParaRPr>
          </a:p>
          <a:p>
            <a:pPr>
              <a:lnSpc>
                <a:spcPts val="2000"/>
              </a:lnSpc>
            </a:pPr>
            <a:r>
              <a:rPr lang="en-US" sz="1400" dirty="0">
                <a:solidFill>
                  <a:schemeClr val="tx1"/>
                </a:solidFill>
              </a:rPr>
              <a:t>+ </a:t>
            </a:r>
            <a:r>
              <a:rPr lang="vi-VN" sz="1400" dirty="0">
                <a:solidFill>
                  <a:schemeClr val="tx1"/>
                </a:solidFill>
              </a:rPr>
              <a:t>Đại diện của bàn sẽ giới thiệu tổng thể về các thành viên trong bàn của mình</a:t>
            </a:r>
            <a:r>
              <a:rPr lang="en-US" sz="1400" dirty="0">
                <a:solidFill>
                  <a:schemeClr val="tx1"/>
                </a:solidFill>
              </a:rPr>
              <a:t>.</a:t>
            </a:r>
          </a:p>
          <a:p>
            <a:pPr>
              <a:lnSpc>
                <a:spcPts val="2000"/>
              </a:lnSpc>
            </a:pPr>
            <a:r>
              <a:rPr lang="en-US" sz="1400" dirty="0">
                <a:solidFill>
                  <a:schemeClr val="tx1"/>
                </a:solidFill>
              </a:rPr>
              <a:t>+ </a:t>
            </a:r>
            <a:r>
              <a:rPr lang="en-US" sz="1400" dirty="0" err="1" smtClean="0">
                <a:solidFill>
                  <a:schemeClr val="tx1"/>
                </a:solidFill>
              </a:rPr>
              <a:t>Giảng</a:t>
            </a:r>
            <a:r>
              <a:rPr lang="en-US" sz="1400" dirty="0" smtClean="0">
                <a:solidFill>
                  <a:schemeClr val="tx1"/>
                </a:solidFill>
              </a:rPr>
              <a:t> </a:t>
            </a:r>
            <a:r>
              <a:rPr lang="en-US" sz="1400" dirty="0" err="1">
                <a:solidFill>
                  <a:schemeClr val="tx1"/>
                </a:solidFill>
              </a:rPr>
              <a:t>viên</a:t>
            </a:r>
            <a:r>
              <a:rPr lang="vi-VN" sz="1400" dirty="0">
                <a:solidFill>
                  <a:schemeClr val="tx1"/>
                </a:solidFill>
              </a:rPr>
              <a:t> tham dự và giới thiệu về bản thân.</a:t>
            </a:r>
            <a:endParaRPr lang="en-US" sz="1400" dirty="0">
              <a:solidFill>
                <a:schemeClr val="tx1"/>
              </a:solidFill>
            </a:endParaRPr>
          </a:p>
          <a:p>
            <a:pPr>
              <a:lnSpc>
                <a:spcPts val="2000"/>
              </a:lnSpc>
            </a:pP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85750"/>
            <a:ext cx="4572000" cy="2690413"/>
          </a:xfrm>
        </p:spPr>
        <p:txBody>
          <a:bodyPr/>
          <a:lstStyle/>
          <a:p>
            <a:r>
              <a:rPr lang="en-US" sz="1400" dirty="0"/>
              <a:t>- </a:t>
            </a:r>
            <a:r>
              <a:rPr lang="en-US" sz="1400" dirty="0" err="1"/>
              <a:t>Giới</a:t>
            </a:r>
            <a:r>
              <a:rPr lang="en-US" sz="1400" dirty="0"/>
              <a:t> </a:t>
            </a:r>
            <a:r>
              <a:rPr lang="en-US" sz="1400" dirty="0" err="1"/>
              <a:t>thiệu</a:t>
            </a:r>
            <a:r>
              <a:rPr lang="en-US" sz="1400" dirty="0"/>
              <a:t> </a:t>
            </a:r>
            <a:r>
              <a:rPr lang="en-US" sz="1400" dirty="0" err="1"/>
              <a:t>chung</a:t>
            </a:r>
            <a:r>
              <a:rPr lang="en-US" sz="1400" dirty="0"/>
              <a:t>: </a:t>
            </a:r>
          </a:p>
          <a:p>
            <a:r>
              <a:rPr lang="en-US" sz="1300" dirty="0">
                <a:solidFill>
                  <a:schemeClr val="tx1"/>
                </a:solidFill>
              </a:rPr>
              <a:t>+ </a:t>
            </a:r>
            <a:r>
              <a:rPr lang="vi-VN" sz="1300" dirty="0">
                <a:solidFill>
                  <a:schemeClr val="tx1"/>
                </a:solidFill>
              </a:rPr>
              <a:t>Chào mừng các tham dự viên đến tham dự khóa tập huấn, gửi lời cảm ơn tới học viên.</a:t>
            </a:r>
            <a:endParaRPr lang="en-US" sz="1300" dirty="0">
              <a:solidFill>
                <a:schemeClr val="tx1"/>
              </a:solidFill>
            </a:endParaRPr>
          </a:p>
          <a:p>
            <a:r>
              <a:rPr lang="en-US" sz="1300" dirty="0">
                <a:solidFill>
                  <a:schemeClr val="tx1"/>
                </a:solidFill>
              </a:rPr>
              <a:t>+ </a:t>
            </a:r>
            <a:r>
              <a:rPr lang="vi-VN" sz="1300" dirty="0">
                <a:solidFill>
                  <a:schemeClr val="tx1"/>
                </a:solidFill>
              </a:rPr>
              <a:t>Giới thiệu chung về các vấn đề có liên quan đến </a:t>
            </a:r>
            <a:r>
              <a:rPr lang="en-US" sz="1300" dirty="0">
                <a:solidFill>
                  <a:schemeClr val="tx1"/>
                </a:solidFill>
              </a:rPr>
              <a:t>t</a:t>
            </a:r>
            <a:r>
              <a:rPr lang="vi-VN" sz="1300" dirty="0">
                <a:solidFill>
                  <a:schemeClr val="tx1"/>
                </a:solidFill>
              </a:rPr>
              <a:t>rợ giúp pháp lý và </a:t>
            </a:r>
            <a:r>
              <a:rPr lang="en-US" sz="1300" dirty="0">
                <a:solidFill>
                  <a:schemeClr val="tx1"/>
                </a:solidFill>
              </a:rPr>
              <a:t>k</a:t>
            </a:r>
            <a:r>
              <a:rPr lang="vi-VN" sz="1300" dirty="0">
                <a:solidFill>
                  <a:schemeClr val="tx1"/>
                </a:solidFill>
              </a:rPr>
              <a:t>ỹ năng trợ giúp pháp lý </a:t>
            </a:r>
            <a:r>
              <a:rPr lang="en-US" sz="1300" dirty="0" err="1">
                <a:solidFill>
                  <a:schemeClr val="tx1"/>
                </a:solidFill>
              </a:rPr>
              <a:t>trong</a:t>
            </a:r>
            <a:r>
              <a:rPr lang="en-US" sz="1300" dirty="0">
                <a:solidFill>
                  <a:schemeClr val="tx1"/>
                </a:solidFill>
              </a:rPr>
              <a:t> </a:t>
            </a:r>
            <a:r>
              <a:rPr lang="en-US" sz="1300" dirty="0" err="1">
                <a:solidFill>
                  <a:schemeClr val="tx1"/>
                </a:solidFill>
              </a:rPr>
              <a:t>lĩnh</a:t>
            </a:r>
            <a:r>
              <a:rPr lang="en-US" sz="1300" dirty="0">
                <a:solidFill>
                  <a:schemeClr val="tx1"/>
                </a:solidFill>
              </a:rPr>
              <a:t> </a:t>
            </a:r>
            <a:r>
              <a:rPr lang="en-US" sz="1300" dirty="0" err="1">
                <a:solidFill>
                  <a:schemeClr val="tx1"/>
                </a:solidFill>
              </a:rPr>
              <a:t>vực</a:t>
            </a:r>
            <a:r>
              <a:rPr lang="en-US" sz="1300" dirty="0">
                <a:solidFill>
                  <a:schemeClr val="tx1"/>
                </a:solidFill>
              </a:rPr>
              <a:t> </a:t>
            </a:r>
            <a:r>
              <a:rPr lang="en-US" sz="1300" dirty="0" smtClean="0">
                <a:solidFill>
                  <a:schemeClr val="tx1"/>
                </a:solidFill>
              </a:rPr>
              <a:t>HN&amp;GĐ.</a:t>
            </a:r>
            <a:endParaRPr lang="en-US" sz="1300" dirty="0">
              <a:solidFill>
                <a:schemeClr val="tx1"/>
              </a:solidFill>
            </a:endParaRPr>
          </a:p>
          <a:p>
            <a:r>
              <a:rPr lang="en-US" sz="1400" dirty="0"/>
              <a:t>- </a:t>
            </a:r>
            <a:r>
              <a:rPr lang="en-US" sz="1400" dirty="0" err="1"/>
              <a:t>Tổng</a:t>
            </a:r>
            <a:r>
              <a:rPr lang="en-US" sz="1400" dirty="0"/>
              <a:t> </a:t>
            </a:r>
            <a:r>
              <a:rPr lang="en-US" sz="1400" dirty="0" err="1"/>
              <a:t>kết</a:t>
            </a:r>
            <a:r>
              <a:rPr lang="en-US" sz="1400" dirty="0"/>
              <a:t> </a:t>
            </a:r>
            <a:r>
              <a:rPr lang="en-US" sz="1400" dirty="0" err="1"/>
              <a:t>các</a:t>
            </a:r>
            <a:r>
              <a:rPr lang="en-US" sz="1400" dirty="0"/>
              <a:t> </a:t>
            </a:r>
            <a:r>
              <a:rPr lang="en-US" sz="1400" dirty="0" err="1"/>
              <a:t>mong</a:t>
            </a:r>
            <a:r>
              <a:rPr lang="en-US" sz="1400" dirty="0"/>
              <a:t> </a:t>
            </a:r>
            <a:r>
              <a:rPr lang="en-US" sz="1400" dirty="0" err="1"/>
              <a:t>đợi</a:t>
            </a:r>
            <a:r>
              <a:rPr lang="en-US" sz="1400" dirty="0"/>
              <a:t> </a:t>
            </a:r>
            <a:r>
              <a:rPr lang="en-US" sz="1400" dirty="0" err="1"/>
              <a:t>từ</a:t>
            </a:r>
            <a:r>
              <a:rPr lang="en-US" sz="1400" dirty="0"/>
              <a:t> </a:t>
            </a:r>
            <a:r>
              <a:rPr lang="en-US" sz="1400" dirty="0" err="1"/>
              <a:t>khóa</a:t>
            </a:r>
            <a:r>
              <a:rPr lang="en-US" sz="1400" dirty="0"/>
              <a:t> </a:t>
            </a:r>
            <a:r>
              <a:rPr lang="en-US" sz="1400" dirty="0" err="1"/>
              <a:t>tập</a:t>
            </a:r>
            <a:r>
              <a:rPr lang="en-US" sz="1400" dirty="0"/>
              <a:t> </a:t>
            </a:r>
            <a:r>
              <a:rPr lang="en-US" sz="1400" dirty="0" err="1"/>
              <a:t>huấn</a:t>
            </a:r>
            <a:r>
              <a:rPr lang="en-US" sz="1400" dirty="0"/>
              <a:t>:</a:t>
            </a:r>
          </a:p>
          <a:p>
            <a:r>
              <a:rPr lang="en-US" sz="1300" dirty="0">
                <a:solidFill>
                  <a:schemeClr val="tx1"/>
                </a:solidFill>
              </a:rPr>
              <a:t>+ </a:t>
            </a:r>
            <a:r>
              <a:rPr lang="vi-VN" sz="1300" dirty="0">
                <a:solidFill>
                  <a:schemeClr val="tx1"/>
                </a:solidFill>
              </a:rPr>
              <a:t>Phương pháp: Thảo luận nhóm và đại diện trình bày.</a:t>
            </a:r>
            <a:endParaRPr lang="en-US" sz="1300" dirty="0">
              <a:solidFill>
                <a:schemeClr val="tx1"/>
              </a:solidFill>
            </a:endParaRPr>
          </a:p>
          <a:p>
            <a:r>
              <a:rPr lang="en-US" sz="1300" dirty="0">
                <a:solidFill>
                  <a:schemeClr val="tx1"/>
                </a:solidFill>
              </a:rPr>
              <a:t>+ </a:t>
            </a:r>
            <a:r>
              <a:rPr lang="vi-VN" sz="1300" dirty="0">
                <a:solidFill>
                  <a:schemeClr val="tx1"/>
                </a:solidFill>
              </a:rPr>
              <a:t>Chia lớp thành </a:t>
            </a:r>
            <a:r>
              <a:rPr lang="en-US" sz="1300" dirty="0" err="1">
                <a:solidFill>
                  <a:schemeClr val="tx1"/>
                </a:solidFill>
              </a:rPr>
              <a:t>các</a:t>
            </a:r>
            <a:r>
              <a:rPr lang="vi-VN" sz="1300" dirty="0">
                <a:solidFill>
                  <a:schemeClr val="tx1"/>
                </a:solidFill>
              </a:rPr>
              <a:t> nhóm</a:t>
            </a:r>
            <a:r>
              <a:rPr lang="en-US" sz="1300" dirty="0">
                <a:solidFill>
                  <a:schemeClr val="tx1"/>
                </a:solidFill>
              </a:rPr>
              <a:t> </a:t>
            </a:r>
            <a:r>
              <a:rPr lang="en-US" sz="1300" dirty="0" err="1">
                <a:solidFill>
                  <a:schemeClr val="tx1"/>
                </a:solidFill>
              </a:rPr>
              <a:t>nhỏ</a:t>
            </a:r>
            <a:r>
              <a:rPr lang="en-US" sz="1300" dirty="0">
                <a:solidFill>
                  <a:schemeClr val="tx1"/>
                </a:solidFill>
              </a:rPr>
              <a:t> </a:t>
            </a:r>
            <a:r>
              <a:rPr lang="en-US" sz="1300" dirty="0" err="1">
                <a:solidFill>
                  <a:schemeClr val="tx1"/>
                </a:solidFill>
              </a:rPr>
              <a:t>từ</a:t>
            </a:r>
            <a:r>
              <a:rPr lang="en-US" sz="1300" dirty="0">
                <a:solidFill>
                  <a:schemeClr val="tx1"/>
                </a:solidFill>
              </a:rPr>
              <a:t> 5 </a:t>
            </a:r>
            <a:r>
              <a:rPr lang="en-US" sz="1300" dirty="0" err="1">
                <a:solidFill>
                  <a:schemeClr val="tx1"/>
                </a:solidFill>
              </a:rPr>
              <a:t>đến</a:t>
            </a:r>
            <a:r>
              <a:rPr lang="en-US" sz="1300" dirty="0">
                <a:solidFill>
                  <a:schemeClr val="tx1"/>
                </a:solidFill>
              </a:rPr>
              <a:t> 7 </a:t>
            </a:r>
            <a:r>
              <a:rPr lang="en-US" sz="1300" dirty="0" err="1">
                <a:solidFill>
                  <a:schemeClr val="tx1"/>
                </a:solidFill>
              </a:rPr>
              <a:t>học</a:t>
            </a:r>
            <a:r>
              <a:rPr lang="en-US" sz="1300" dirty="0">
                <a:solidFill>
                  <a:schemeClr val="tx1"/>
                </a:solidFill>
              </a:rPr>
              <a:t> </a:t>
            </a:r>
            <a:r>
              <a:rPr lang="en-US" sz="1300" dirty="0" err="1">
                <a:solidFill>
                  <a:schemeClr val="tx1"/>
                </a:solidFill>
              </a:rPr>
              <a:t>viên</a:t>
            </a:r>
            <a:r>
              <a:rPr lang="vi-VN" sz="1300" dirty="0">
                <a:solidFill>
                  <a:schemeClr val="tx1"/>
                </a:solidFill>
              </a:rPr>
              <a:t>, </a:t>
            </a:r>
            <a:r>
              <a:rPr lang="en-US" sz="1300" dirty="0" smtClean="0">
                <a:solidFill>
                  <a:schemeClr val="tx1"/>
                </a:solidFill>
              </a:rPr>
              <a:t>        </a:t>
            </a:r>
            <a:r>
              <a:rPr lang="vi-VN" sz="1300" dirty="0" smtClean="0">
                <a:solidFill>
                  <a:schemeClr val="tx1"/>
                </a:solidFill>
              </a:rPr>
              <a:t>yêu </a:t>
            </a:r>
            <a:r>
              <a:rPr lang="vi-VN" sz="1300" dirty="0">
                <a:solidFill>
                  <a:schemeClr val="tx1"/>
                </a:solidFill>
              </a:rPr>
              <a:t>cầu các nhóm thảo luận ghi tên các thành viên, </a:t>
            </a:r>
            <a:r>
              <a:rPr lang="en-US" sz="1300" dirty="0" smtClean="0">
                <a:solidFill>
                  <a:schemeClr val="tx1"/>
                </a:solidFill>
              </a:rPr>
              <a:t> </a:t>
            </a:r>
            <a:r>
              <a:rPr lang="vi-VN" sz="1300" dirty="0" smtClean="0">
                <a:solidFill>
                  <a:schemeClr val="tx1"/>
                </a:solidFill>
              </a:rPr>
              <a:t>đặt </a:t>
            </a:r>
            <a:r>
              <a:rPr lang="vi-VN" sz="1300" dirty="0">
                <a:solidFill>
                  <a:schemeClr val="tx1"/>
                </a:solidFill>
              </a:rPr>
              <a:t>tên nhóm và trình bày các mong đợi khi tham gia khóa tập huấn.</a:t>
            </a:r>
            <a:endParaRPr lang="en-US" sz="1300" dirty="0">
              <a:solidFill>
                <a:schemeClr val="tx1"/>
              </a:solidFill>
            </a:endParaRPr>
          </a:p>
          <a:p>
            <a:r>
              <a:rPr lang="en-US" sz="1300" dirty="0">
                <a:solidFill>
                  <a:schemeClr val="tx1"/>
                </a:solidFill>
              </a:rPr>
              <a:t>+ </a:t>
            </a:r>
            <a:r>
              <a:rPr lang="vi-VN" sz="1300" dirty="0">
                <a:solidFill>
                  <a:schemeClr val="tx1"/>
                </a:solidFill>
              </a:rPr>
              <a:t>Đại diện nhóm trình bày các mong đợi của nhóm khi tham gia khóa tập huấn. Cần chỉ rõ những mong đợi có và không có trong nội dung khóa tập huấn, sau đó trình bày tổng quan các học phần và chương trình khóa tập huấn.</a:t>
            </a:r>
            <a:endParaRPr lang="en-US" sz="1300" dirty="0">
              <a:solidFill>
                <a:schemeClr val="tx1"/>
              </a:solidFill>
            </a:endParaRPr>
          </a:p>
          <a:p>
            <a:r>
              <a:rPr lang="en-US" sz="1300" dirty="0">
                <a:solidFill>
                  <a:schemeClr val="tx1"/>
                </a:solidFill>
              </a:rPr>
              <a:t>+ </a:t>
            </a:r>
            <a:r>
              <a:rPr lang="vi-VN" sz="1300" dirty="0">
                <a:solidFill>
                  <a:schemeClr val="tx1"/>
                </a:solidFill>
              </a:rPr>
              <a:t>Đề nghị </a:t>
            </a:r>
            <a:r>
              <a:rPr lang="en-US" sz="1300" dirty="0" err="1">
                <a:solidFill>
                  <a:schemeClr val="tx1"/>
                </a:solidFill>
              </a:rPr>
              <a:t>các</a:t>
            </a:r>
            <a:r>
              <a:rPr lang="en-US" sz="1300" dirty="0">
                <a:solidFill>
                  <a:schemeClr val="tx1"/>
                </a:solidFill>
              </a:rPr>
              <a:t> </a:t>
            </a:r>
            <a:r>
              <a:rPr lang="en-US" sz="1300" dirty="0" err="1">
                <a:solidFill>
                  <a:schemeClr val="tx1"/>
                </a:solidFill>
              </a:rPr>
              <a:t>học</a:t>
            </a:r>
            <a:r>
              <a:rPr lang="en-US" sz="1300" dirty="0">
                <a:solidFill>
                  <a:schemeClr val="tx1"/>
                </a:solidFill>
              </a:rPr>
              <a:t> </a:t>
            </a:r>
            <a:r>
              <a:rPr lang="en-US" sz="1300" dirty="0" err="1">
                <a:solidFill>
                  <a:schemeClr val="tx1"/>
                </a:solidFill>
              </a:rPr>
              <a:t>viên</a:t>
            </a:r>
            <a:r>
              <a:rPr lang="en-US" sz="1300" dirty="0">
                <a:solidFill>
                  <a:schemeClr val="tx1"/>
                </a:solidFill>
              </a:rPr>
              <a:t> </a:t>
            </a:r>
            <a:r>
              <a:rPr lang="vi-VN" sz="1300" dirty="0">
                <a:solidFill>
                  <a:schemeClr val="tx1"/>
                </a:solidFill>
              </a:rPr>
              <a:t>tham dự xem các thông tin cần thiết liên quan đến khóa tập huấn trong tài liệu đã được phát.</a:t>
            </a:r>
            <a:endParaRPr lang="en-US" sz="1300" dirty="0">
              <a:solidFill>
                <a:schemeClr val="tx1"/>
              </a:solidFill>
            </a:endParaRPr>
          </a:p>
          <a:p>
            <a:endParaRPr lang="en-US" dirty="0"/>
          </a:p>
        </p:txBody>
      </p:sp>
    </p:spTree>
    <p:extLst>
      <p:ext uri="{BB962C8B-B14F-4D97-AF65-F5344CB8AC3E}">
        <p14:creationId xmlns:p14="http://schemas.microsoft.com/office/powerpoint/2010/main" val="199630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0"/>
          <p:cNvSpPr txBox="1">
            <a:spLocks noGrp="1"/>
          </p:cNvSpPr>
          <p:nvPr>
            <p:ph type="body" idx="1"/>
          </p:nvPr>
        </p:nvSpPr>
        <p:spPr>
          <a:xfrm>
            <a:off x="457200" y="285750"/>
            <a:ext cx="5257800" cy="4102098"/>
          </a:xfrm>
          <a:prstGeom prst="rect">
            <a:avLst/>
          </a:prstGeom>
        </p:spPr>
        <p:txBody>
          <a:bodyPr spcFirstLastPara="1" wrap="square" lIns="0" tIns="0" rIns="0" bIns="0" anchor="t" anchorCtr="0">
            <a:noAutofit/>
          </a:bodyPr>
          <a:lstStyle/>
          <a:p>
            <a:pPr marL="101600" indent="0">
              <a:buNone/>
            </a:pPr>
            <a:r>
              <a:rPr lang="en-US" sz="1400" dirty="0">
                <a:solidFill>
                  <a:schemeClr val="accent1">
                    <a:lumMod val="75000"/>
                  </a:schemeClr>
                </a:solidFill>
              </a:rPr>
              <a:t>- </a:t>
            </a:r>
            <a:r>
              <a:rPr lang="en-US" sz="1400" dirty="0" err="1">
                <a:solidFill>
                  <a:schemeClr val="accent1">
                    <a:lumMod val="75000"/>
                  </a:schemeClr>
                </a:solidFill>
              </a:rPr>
              <a:t>Giới</a:t>
            </a:r>
            <a:r>
              <a:rPr lang="en-US" sz="1400" dirty="0">
                <a:solidFill>
                  <a:schemeClr val="accent1">
                    <a:lumMod val="75000"/>
                  </a:schemeClr>
                </a:solidFill>
              </a:rPr>
              <a:t> </a:t>
            </a:r>
            <a:r>
              <a:rPr lang="en-US" sz="1400" dirty="0" err="1">
                <a:solidFill>
                  <a:schemeClr val="accent1">
                    <a:lumMod val="75000"/>
                  </a:schemeClr>
                </a:solidFill>
              </a:rPr>
              <a:t>thiệu</a:t>
            </a:r>
            <a:r>
              <a:rPr lang="en-US" sz="1400" dirty="0">
                <a:solidFill>
                  <a:schemeClr val="accent1">
                    <a:lumMod val="75000"/>
                  </a:schemeClr>
                </a:solidFill>
              </a:rPr>
              <a:t> </a:t>
            </a:r>
            <a:r>
              <a:rPr lang="en-US" sz="1400" dirty="0" err="1">
                <a:solidFill>
                  <a:schemeClr val="accent1">
                    <a:lumMod val="75000"/>
                  </a:schemeClr>
                </a:solidFill>
              </a:rPr>
              <a:t>các</a:t>
            </a:r>
            <a:r>
              <a:rPr lang="en-US" sz="1400" dirty="0">
                <a:solidFill>
                  <a:schemeClr val="accent1">
                    <a:lumMod val="75000"/>
                  </a:schemeClr>
                </a:solidFill>
              </a:rPr>
              <a:t> </a:t>
            </a:r>
            <a:r>
              <a:rPr lang="en-US" sz="1400" dirty="0" err="1">
                <a:solidFill>
                  <a:schemeClr val="accent1">
                    <a:lumMod val="75000"/>
                  </a:schemeClr>
                </a:solidFill>
              </a:rPr>
              <a:t>quy</a:t>
            </a:r>
            <a:r>
              <a:rPr lang="en-US" sz="1400" dirty="0">
                <a:solidFill>
                  <a:schemeClr val="accent1">
                    <a:lumMod val="75000"/>
                  </a:schemeClr>
                </a:solidFill>
              </a:rPr>
              <a:t> </a:t>
            </a:r>
            <a:r>
              <a:rPr lang="en-US" sz="1400" dirty="0" err="1">
                <a:solidFill>
                  <a:schemeClr val="accent1">
                    <a:lumMod val="75000"/>
                  </a:schemeClr>
                </a:solidFill>
              </a:rPr>
              <a:t>định</a:t>
            </a:r>
            <a:r>
              <a:rPr lang="en-US" sz="1400" dirty="0">
                <a:solidFill>
                  <a:schemeClr val="accent1">
                    <a:lumMod val="75000"/>
                  </a:schemeClr>
                </a:solidFill>
              </a:rPr>
              <a:t> </a:t>
            </a:r>
            <a:r>
              <a:rPr lang="en-US" sz="1400" dirty="0" err="1">
                <a:solidFill>
                  <a:schemeClr val="accent1">
                    <a:lumMod val="75000"/>
                  </a:schemeClr>
                </a:solidFill>
              </a:rPr>
              <a:t>về</a:t>
            </a:r>
            <a:r>
              <a:rPr lang="en-US" sz="1400" dirty="0">
                <a:solidFill>
                  <a:schemeClr val="accent1">
                    <a:lumMod val="75000"/>
                  </a:schemeClr>
                </a:solidFill>
              </a:rPr>
              <a:t> </a:t>
            </a:r>
            <a:r>
              <a:rPr lang="en-US" sz="1400" dirty="0" err="1">
                <a:solidFill>
                  <a:schemeClr val="accent1">
                    <a:lumMod val="75000"/>
                  </a:schemeClr>
                </a:solidFill>
              </a:rPr>
              <a:t>khóa</a:t>
            </a:r>
            <a:r>
              <a:rPr lang="en-US" sz="1400" dirty="0">
                <a:solidFill>
                  <a:schemeClr val="accent1">
                    <a:lumMod val="75000"/>
                  </a:schemeClr>
                </a:solidFill>
              </a:rPr>
              <a:t> </a:t>
            </a:r>
            <a:r>
              <a:rPr lang="en-US" sz="1400" dirty="0" err="1">
                <a:solidFill>
                  <a:schemeClr val="accent1">
                    <a:lumMod val="75000"/>
                  </a:schemeClr>
                </a:solidFill>
              </a:rPr>
              <a:t>tập</a:t>
            </a:r>
            <a:r>
              <a:rPr lang="en-US" sz="1400" dirty="0">
                <a:solidFill>
                  <a:schemeClr val="accent1">
                    <a:lumMod val="75000"/>
                  </a:schemeClr>
                </a:solidFill>
              </a:rPr>
              <a:t> </a:t>
            </a:r>
            <a:r>
              <a:rPr lang="en-US" sz="1400" dirty="0" err="1">
                <a:solidFill>
                  <a:schemeClr val="accent1">
                    <a:lumMod val="75000"/>
                  </a:schemeClr>
                </a:solidFill>
              </a:rPr>
              <a:t>huấn</a:t>
            </a:r>
            <a:r>
              <a:rPr lang="en-US" sz="1400" dirty="0">
                <a:solidFill>
                  <a:schemeClr val="accent1">
                    <a:lumMod val="75000"/>
                  </a:schemeClr>
                </a:solidFill>
              </a:rPr>
              <a:t>:</a:t>
            </a:r>
          </a:p>
          <a:p>
            <a:pPr marL="101600" indent="0">
              <a:buNone/>
            </a:pPr>
            <a:r>
              <a:rPr lang="en-US" sz="1400" dirty="0">
                <a:solidFill>
                  <a:schemeClr val="tx1"/>
                </a:solidFill>
              </a:rPr>
              <a:t>+ </a:t>
            </a:r>
            <a:r>
              <a:rPr lang="vi-VN" sz="1400" dirty="0">
                <a:solidFill>
                  <a:schemeClr val="tx1"/>
                </a:solidFill>
              </a:rPr>
              <a:t>Trình bày và thống nhất với </a:t>
            </a:r>
            <a:r>
              <a:rPr lang="en-US" sz="1400" dirty="0" err="1">
                <a:solidFill>
                  <a:schemeClr val="tx1"/>
                </a:solidFill>
              </a:rPr>
              <a:t>các</a:t>
            </a:r>
            <a:r>
              <a:rPr lang="en-US" sz="1400" dirty="0">
                <a:solidFill>
                  <a:schemeClr val="tx1"/>
                </a:solidFill>
              </a:rPr>
              <a:t> </a:t>
            </a:r>
            <a:r>
              <a:rPr lang="en-US" sz="1400" dirty="0" err="1">
                <a:solidFill>
                  <a:schemeClr val="tx1"/>
                </a:solidFill>
              </a:rPr>
              <a:t>tập</a:t>
            </a:r>
            <a:r>
              <a:rPr lang="en-US" sz="1400" dirty="0">
                <a:solidFill>
                  <a:schemeClr val="tx1"/>
                </a:solidFill>
              </a:rPr>
              <a:t> </a:t>
            </a:r>
            <a:r>
              <a:rPr lang="en-US" sz="1400" dirty="0" err="1">
                <a:solidFill>
                  <a:schemeClr val="tx1"/>
                </a:solidFill>
              </a:rPr>
              <a:t>huấn</a:t>
            </a:r>
            <a:r>
              <a:rPr lang="en-US" sz="1400" dirty="0">
                <a:solidFill>
                  <a:schemeClr val="tx1"/>
                </a:solidFill>
              </a:rPr>
              <a:t> </a:t>
            </a:r>
            <a:r>
              <a:rPr lang="en-US" sz="1400" dirty="0" err="1">
                <a:solidFill>
                  <a:schemeClr val="tx1"/>
                </a:solidFill>
              </a:rPr>
              <a:t>viên</a:t>
            </a:r>
            <a:r>
              <a:rPr lang="en-US" sz="1400" dirty="0">
                <a:solidFill>
                  <a:schemeClr val="tx1"/>
                </a:solidFill>
              </a:rPr>
              <a:t> </a:t>
            </a:r>
            <a:r>
              <a:rPr lang="en-US" sz="1400" dirty="0" err="1">
                <a:solidFill>
                  <a:schemeClr val="tx1"/>
                </a:solidFill>
              </a:rPr>
              <a:t>tham</a:t>
            </a:r>
            <a:r>
              <a:rPr lang="en-US" sz="1400" dirty="0">
                <a:solidFill>
                  <a:schemeClr val="tx1"/>
                </a:solidFill>
              </a:rPr>
              <a:t> </a:t>
            </a:r>
            <a:r>
              <a:rPr lang="en-US" sz="1400" dirty="0" err="1">
                <a:solidFill>
                  <a:schemeClr val="tx1"/>
                </a:solidFill>
              </a:rPr>
              <a:t>dự</a:t>
            </a:r>
            <a:r>
              <a:rPr lang="vi-VN" sz="1400" dirty="0">
                <a:solidFill>
                  <a:schemeClr val="tx1"/>
                </a:solidFill>
              </a:rPr>
              <a:t> khóa tập huấn như giờ bắt đầu, giờ kết thúc, tham dự đầy đủ các buổi học tập</a:t>
            </a:r>
            <a:r>
              <a:rPr lang="en-US" sz="1400" dirty="0">
                <a:solidFill>
                  <a:schemeClr val="tx1"/>
                </a:solidFill>
              </a:rPr>
              <a:t>;</a:t>
            </a:r>
          </a:p>
          <a:p>
            <a:pPr marL="101600" indent="0">
              <a:buNone/>
            </a:pPr>
            <a:r>
              <a:rPr lang="en-US" sz="1400" dirty="0">
                <a:solidFill>
                  <a:schemeClr val="tx1"/>
                </a:solidFill>
              </a:rPr>
              <a:t>+ </a:t>
            </a:r>
            <a:r>
              <a:rPr lang="vi-VN" sz="1400" dirty="0">
                <a:solidFill>
                  <a:schemeClr val="tx1"/>
                </a:solidFill>
              </a:rPr>
              <a:t>Tập trung lắng nghe, tích cực </a:t>
            </a:r>
            <a:r>
              <a:rPr lang="en-US" sz="1400" dirty="0" err="1">
                <a:solidFill>
                  <a:schemeClr val="tx1"/>
                </a:solidFill>
              </a:rPr>
              <a:t>đặt</a:t>
            </a:r>
            <a:r>
              <a:rPr lang="en-US" sz="1400" dirty="0">
                <a:solidFill>
                  <a:schemeClr val="tx1"/>
                </a:solidFill>
              </a:rPr>
              <a:t> </a:t>
            </a:r>
            <a:r>
              <a:rPr lang="en-US" sz="1400" dirty="0" err="1">
                <a:solidFill>
                  <a:schemeClr val="tx1"/>
                </a:solidFill>
              </a:rPr>
              <a:t>câu</a:t>
            </a:r>
            <a:r>
              <a:rPr lang="en-US" sz="1400" dirty="0">
                <a:solidFill>
                  <a:schemeClr val="tx1"/>
                </a:solidFill>
              </a:rPr>
              <a:t> </a:t>
            </a:r>
            <a:r>
              <a:rPr lang="en-US" sz="1400" dirty="0" err="1">
                <a:solidFill>
                  <a:schemeClr val="tx1"/>
                </a:solidFill>
              </a:rPr>
              <a:t>hỏi</a:t>
            </a:r>
            <a:r>
              <a:rPr lang="en-US" sz="1400" dirty="0">
                <a:solidFill>
                  <a:schemeClr val="tx1"/>
                </a:solidFill>
              </a:rPr>
              <a:t> </a:t>
            </a:r>
            <a:r>
              <a:rPr lang="en-US" sz="1400" dirty="0" err="1">
                <a:solidFill>
                  <a:schemeClr val="tx1"/>
                </a:solidFill>
              </a:rPr>
              <a:t>liên</a:t>
            </a:r>
            <a:r>
              <a:rPr lang="en-US" sz="1400" dirty="0">
                <a:solidFill>
                  <a:schemeClr val="tx1"/>
                </a:solidFill>
              </a:rPr>
              <a:t> </a:t>
            </a:r>
            <a:r>
              <a:rPr lang="en-US" sz="1400" dirty="0" err="1">
                <a:solidFill>
                  <a:schemeClr val="tx1"/>
                </a:solidFill>
              </a:rPr>
              <a:t>quan</a:t>
            </a:r>
            <a:r>
              <a:rPr lang="en-US" sz="1400" dirty="0">
                <a:solidFill>
                  <a:schemeClr val="tx1"/>
                </a:solidFill>
              </a:rPr>
              <a:t> </a:t>
            </a:r>
            <a:r>
              <a:rPr lang="en-US" sz="1400" dirty="0" err="1">
                <a:solidFill>
                  <a:schemeClr val="tx1"/>
                </a:solidFill>
              </a:rPr>
              <a:t>đến</a:t>
            </a:r>
            <a:r>
              <a:rPr lang="en-US" sz="1400" dirty="0">
                <a:solidFill>
                  <a:schemeClr val="tx1"/>
                </a:solidFill>
              </a:rPr>
              <a:t> </a:t>
            </a:r>
            <a:r>
              <a:rPr lang="en-US" sz="1400" dirty="0" err="1">
                <a:solidFill>
                  <a:schemeClr val="tx1"/>
                </a:solidFill>
              </a:rPr>
              <a:t>nội</a:t>
            </a:r>
            <a:r>
              <a:rPr lang="en-US" sz="1400" dirty="0">
                <a:solidFill>
                  <a:schemeClr val="tx1"/>
                </a:solidFill>
              </a:rPr>
              <a:t> dung </a:t>
            </a:r>
            <a:r>
              <a:rPr lang="en-US" sz="1400" dirty="0" err="1">
                <a:solidFill>
                  <a:schemeClr val="tx1"/>
                </a:solidFill>
              </a:rPr>
              <a:t>tập</a:t>
            </a:r>
            <a:r>
              <a:rPr lang="en-US" sz="1400" dirty="0">
                <a:solidFill>
                  <a:schemeClr val="tx1"/>
                </a:solidFill>
              </a:rPr>
              <a:t> </a:t>
            </a:r>
            <a:r>
              <a:rPr lang="en-US" sz="1400" dirty="0" err="1">
                <a:solidFill>
                  <a:schemeClr val="tx1"/>
                </a:solidFill>
              </a:rPr>
              <a:t>huấn</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vi-VN" sz="1400" dirty="0">
                <a:solidFill>
                  <a:schemeClr val="tx1"/>
                </a:solidFill>
              </a:rPr>
              <a:t>phát biểu ý kiến</a:t>
            </a:r>
            <a:r>
              <a:rPr lang="en-US" sz="1400" dirty="0">
                <a:solidFill>
                  <a:schemeClr val="tx1"/>
                </a:solidFill>
              </a:rPr>
              <a:t> </a:t>
            </a:r>
            <a:r>
              <a:rPr lang="en-US" sz="1400" dirty="0" err="1">
                <a:solidFill>
                  <a:schemeClr val="tx1"/>
                </a:solidFill>
              </a:rPr>
              <a:t>về</a:t>
            </a:r>
            <a:r>
              <a:rPr lang="en-US" sz="1400" dirty="0">
                <a:solidFill>
                  <a:schemeClr val="tx1"/>
                </a:solidFill>
              </a:rPr>
              <a:t> </a:t>
            </a:r>
            <a:r>
              <a:rPr lang="en-US" sz="1400" dirty="0" err="1">
                <a:solidFill>
                  <a:schemeClr val="tx1"/>
                </a:solidFill>
              </a:rPr>
              <a:t>các</a:t>
            </a:r>
            <a:r>
              <a:rPr lang="en-US" sz="1400" dirty="0">
                <a:solidFill>
                  <a:schemeClr val="tx1"/>
                </a:solidFill>
              </a:rPr>
              <a:t> </a:t>
            </a:r>
            <a:r>
              <a:rPr lang="en-US" sz="1400" dirty="0" err="1">
                <a:solidFill>
                  <a:schemeClr val="tx1"/>
                </a:solidFill>
              </a:rPr>
              <a:t>câu</a:t>
            </a:r>
            <a:r>
              <a:rPr lang="en-US" sz="1400" dirty="0">
                <a:solidFill>
                  <a:schemeClr val="tx1"/>
                </a:solidFill>
              </a:rPr>
              <a:t> </a:t>
            </a:r>
            <a:r>
              <a:rPr lang="en-US" sz="1400" dirty="0" err="1">
                <a:solidFill>
                  <a:schemeClr val="tx1"/>
                </a:solidFill>
              </a:rPr>
              <a:t>hỏi</a:t>
            </a:r>
            <a:r>
              <a:rPr lang="en-US" sz="1400" dirty="0">
                <a:solidFill>
                  <a:schemeClr val="tx1"/>
                </a:solidFill>
              </a:rPr>
              <a:t> do </a:t>
            </a:r>
            <a:r>
              <a:rPr lang="en-US" sz="1400" dirty="0" err="1">
                <a:solidFill>
                  <a:schemeClr val="tx1"/>
                </a:solidFill>
              </a:rPr>
              <a:t>giảng</a:t>
            </a:r>
            <a:r>
              <a:rPr lang="en-US" sz="1400" dirty="0">
                <a:solidFill>
                  <a:schemeClr val="tx1"/>
                </a:solidFill>
              </a:rPr>
              <a:t> </a:t>
            </a:r>
            <a:r>
              <a:rPr lang="en-US" sz="1400" dirty="0" err="1">
                <a:solidFill>
                  <a:schemeClr val="tx1"/>
                </a:solidFill>
              </a:rPr>
              <a:t>viên</a:t>
            </a:r>
            <a:r>
              <a:rPr lang="en-US" sz="1400" dirty="0">
                <a:solidFill>
                  <a:schemeClr val="tx1"/>
                </a:solidFill>
              </a:rPr>
              <a:t> </a:t>
            </a:r>
            <a:r>
              <a:rPr lang="en-US" sz="1400" dirty="0" err="1">
                <a:solidFill>
                  <a:schemeClr val="tx1"/>
                </a:solidFill>
              </a:rPr>
              <a:t>hoặc</a:t>
            </a:r>
            <a:r>
              <a:rPr lang="en-US" sz="1400" dirty="0">
                <a:solidFill>
                  <a:schemeClr val="tx1"/>
                </a:solidFill>
              </a:rPr>
              <a:t> </a:t>
            </a:r>
            <a:r>
              <a:rPr lang="en-US" sz="1400" dirty="0" err="1">
                <a:solidFill>
                  <a:schemeClr val="tx1"/>
                </a:solidFill>
              </a:rPr>
              <a:t>học</a:t>
            </a:r>
            <a:r>
              <a:rPr lang="en-US" sz="1400" dirty="0">
                <a:solidFill>
                  <a:schemeClr val="tx1"/>
                </a:solidFill>
              </a:rPr>
              <a:t> </a:t>
            </a:r>
            <a:r>
              <a:rPr lang="en-US" sz="1400" dirty="0" err="1">
                <a:solidFill>
                  <a:schemeClr val="tx1"/>
                </a:solidFill>
              </a:rPr>
              <a:t>viên</a:t>
            </a:r>
            <a:r>
              <a:rPr lang="en-US" sz="1400" dirty="0">
                <a:solidFill>
                  <a:schemeClr val="tx1"/>
                </a:solidFill>
              </a:rPr>
              <a:t> </a:t>
            </a:r>
            <a:r>
              <a:rPr lang="en-US" sz="1400" dirty="0" err="1">
                <a:solidFill>
                  <a:schemeClr val="tx1"/>
                </a:solidFill>
              </a:rPr>
              <a:t>khác</a:t>
            </a:r>
            <a:r>
              <a:rPr lang="en-US" sz="1400" dirty="0">
                <a:solidFill>
                  <a:schemeClr val="tx1"/>
                </a:solidFill>
              </a:rPr>
              <a:t> </a:t>
            </a:r>
            <a:r>
              <a:rPr lang="en-US" sz="1400" dirty="0" err="1">
                <a:solidFill>
                  <a:schemeClr val="tx1"/>
                </a:solidFill>
              </a:rPr>
              <a:t>đưa</a:t>
            </a:r>
            <a:r>
              <a:rPr lang="en-US" sz="1400" dirty="0">
                <a:solidFill>
                  <a:schemeClr val="tx1"/>
                </a:solidFill>
              </a:rPr>
              <a:t> </a:t>
            </a:r>
            <a:r>
              <a:rPr lang="en-US" sz="1400" dirty="0" err="1">
                <a:solidFill>
                  <a:schemeClr val="tx1"/>
                </a:solidFill>
              </a:rPr>
              <a:t>ra</a:t>
            </a:r>
            <a:r>
              <a:rPr lang="vi-VN" sz="1400" dirty="0">
                <a:solidFill>
                  <a:schemeClr val="tx1"/>
                </a:solidFill>
              </a:rPr>
              <a:t>, tham gia thảo luận nhóm, </a:t>
            </a:r>
            <a:r>
              <a:rPr lang="en-US" sz="1400" dirty="0" err="1">
                <a:solidFill>
                  <a:schemeClr val="tx1"/>
                </a:solidFill>
              </a:rPr>
              <a:t>ghi</a:t>
            </a:r>
            <a:r>
              <a:rPr lang="en-US" sz="1400" dirty="0">
                <a:solidFill>
                  <a:schemeClr val="tx1"/>
                </a:solidFill>
              </a:rPr>
              <a:t> </a:t>
            </a:r>
            <a:r>
              <a:rPr lang="en-US" sz="1400" dirty="0" err="1">
                <a:solidFill>
                  <a:schemeClr val="tx1"/>
                </a:solidFill>
              </a:rPr>
              <a:t>chép</a:t>
            </a:r>
            <a:r>
              <a:rPr lang="vi-VN" sz="1400" dirty="0">
                <a:solidFill>
                  <a:schemeClr val="tx1"/>
                </a:solidFill>
              </a:rPr>
              <a:t>...</a:t>
            </a:r>
            <a:r>
              <a:rPr lang="en-US" sz="1400" dirty="0">
                <a:solidFill>
                  <a:schemeClr val="tx1"/>
                </a:solidFill>
              </a:rPr>
              <a:t>;</a:t>
            </a:r>
          </a:p>
          <a:p>
            <a:pPr marL="101600" indent="0">
              <a:buNone/>
            </a:pPr>
            <a:r>
              <a:rPr lang="en-US" sz="1400" dirty="0">
                <a:solidFill>
                  <a:schemeClr val="tx1"/>
                </a:solidFill>
              </a:rPr>
              <a:t>+ </a:t>
            </a:r>
            <a:r>
              <a:rPr lang="vi-VN" sz="1400" dirty="0">
                <a:solidFill>
                  <a:schemeClr val="tx1"/>
                </a:solidFill>
              </a:rPr>
              <a:t>Giải thích với </a:t>
            </a:r>
            <a:r>
              <a:rPr lang="en-US" sz="1400" dirty="0" err="1">
                <a:solidFill>
                  <a:schemeClr val="tx1"/>
                </a:solidFill>
              </a:rPr>
              <a:t>các</a:t>
            </a:r>
            <a:r>
              <a:rPr lang="en-US" sz="1400" dirty="0">
                <a:solidFill>
                  <a:schemeClr val="tx1"/>
                </a:solidFill>
              </a:rPr>
              <a:t> </a:t>
            </a:r>
            <a:r>
              <a:rPr lang="en-US" sz="1400" dirty="0" err="1">
                <a:solidFill>
                  <a:schemeClr val="tx1"/>
                </a:solidFill>
              </a:rPr>
              <a:t>học</a:t>
            </a:r>
            <a:r>
              <a:rPr lang="en-US" sz="1400" dirty="0">
                <a:solidFill>
                  <a:schemeClr val="tx1"/>
                </a:solidFill>
              </a:rPr>
              <a:t> </a:t>
            </a:r>
            <a:r>
              <a:rPr lang="en-US" sz="1400" dirty="0" err="1">
                <a:solidFill>
                  <a:schemeClr val="tx1"/>
                </a:solidFill>
              </a:rPr>
              <a:t>viên</a:t>
            </a:r>
            <a:r>
              <a:rPr lang="en-US" sz="1400" dirty="0">
                <a:solidFill>
                  <a:schemeClr val="tx1"/>
                </a:solidFill>
              </a:rPr>
              <a:t> </a:t>
            </a:r>
            <a:r>
              <a:rPr lang="vi-VN" sz="1400" dirty="0">
                <a:solidFill>
                  <a:schemeClr val="tx1"/>
                </a:solidFill>
              </a:rPr>
              <a:t>tham dự </a:t>
            </a:r>
            <a:r>
              <a:rPr lang="en-US" sz="1400" dirty="0" err="1">
                <a:solidFill>
                  <a:schemeClr val="tx1"/>
                </a:solidFill>
              </a:rPr>
              <a:t>về</a:t>
            </a:r>
            <a:r>
              <a:rPr lang="en-US" sz="1400" dirty="0">
                <a:solidFill>
                  <a:schemeClr val="tx1"/>
                </a:solidFill>
              </a:rPr>
              <a:t> </a:t>
            </a:r>
            <a:r>
              <a:rPr lang="en-US" sz="1400" dirty="0" err="1">
                <a:solidFill>
                  <a:schemeClr val="tx1"/>
                </a:solidFill>
              </a:rPr>
              <a:t>việc</a:t>
            </a:r>
            <a:r>
              <a:rPr lang="vi-VN" sz="1400" dirty="0">
                <a:solidFill>
                  <a:schemeClr val="tx1"/>
                </a:solidFill>
              </a:rPr>
              <a:t> mỗi người sẽ ghi lại những cảm nhận, phản ánh về những nội dung, hoạt động diễn ra trong ngày</a:t>
            </a:r>
            <a:r>
              <a:rPr lang="en-US" sz="1400" dirty="0">
                <a:solidFill>
                  <a:schemeClr val="tx1"/>
                </a:solidFill>
              </a:rPr>
              <a:t> </a:t>
            </a:r>
            <a:r>
              <a:rPr lang="en-US" sz="1400" dirty="0" err="1">
                <a:solidFill>
                  <a:schemeClr val="tx1"/>
                </a:solidFill>
              </a:rPr>
              <a:t>vào</a:t>
            </a:r>
            <a:r>
              <a:rPr lang="en-US" sz="1400" dirty="0">
                <a:solidFill>
                  <a:schemeClr val="tx1"/>
                </a:solidFill>
              </a:rPr>
              <a:t> </a:t>
            </a:r>
            <a:r>
              <a:rPr lang="vi-VN" sz="1400" dirty="0">
                <a:solidFill>
                  <a:schemeClr val="tx1"/>
                </a:solidFill>
              </a:rPr>
              <a:t>cuối mỗi ngày học, </a:t>
            </a:r>
            <a:r>
              <a:rPr lang="en-US" sz="1400" dirty="0" err="1">
                <a:solidFill>
                  <a:schemeClr val="tx1"/>
                </a:solidFill>
              </a:rPr>
              <a:t>gồm</a:t>
            </a:r>
            <a:r>
              <a:rPr lang="en-US" sz="1400" dirty="0">
                <a:solidFill>
                  <a:schemeClr val="tx1"/>
                </a:solidFill>
              </a:rPr>
              <a:t>:</a:t>
            </a:r>
          </a:p>
          <a:p>
            <a:pPr marL="101600" lvl="0" indent="0">
              <a:buNone/>
            </a:pPr>
            <a:r>
              <a:rPr lang="en-US" sz="1400" dirty="0" smtClean="0">
                <a:solidFill>
                  <a:schemeClr val="tx1"/>
                </a:solidFill>
              </a:rPr>
              <a:t>* </a:t>
            </a:r>
            <a:r>
              <a:rPr lang="en-US" sz="1400" dirty="0" err="1" smtClean="0">
                <a:solidFill>
                  <a:schemeClr val="tx1"/>
                </a:solidFill>
              </a:rPr>
              <a:t>Lĩnh</a:t>
            </a:r>
            <a:r>
              <a:rPr lang="en-US" sz="1400" dirty="0" smtClean="0">
                <a:solidFill>
                  <a:schemeClr val="tx1"/>
                </a:solidFill>
              </a:rPr>
              <a:t> </a:t>
            </a:r>
            <a:r>
              <a:rPr lang="en-US" sz="1400" dirty="0" err="1" smtClean="0">
                <a:solidFill>
                  <a:schemeClr val="tx1"/>
                </a:solidFill>
              </a:rPr>
              <a:t>hội</a:t>
            </a:r>
            <a:r>
              <a:rPr lang="en-US" sz="1400" dirty="0" smtClean="0">
                <a:solidFill>
                  <a:schemeClr val="tx1"/>
                </a:solidFill>
              </a:rPr>
              <a:t> </a:t>
            </a:r>
            <a:r>
              <a:rPr lang="en-US" sz="1400" dirty="0" err="1" smtClean="0">
                <a:solidFill>
                  <a:schemeClr val="tx1"/>
                </a:solidFill>
              </a:rPr>
              <a:t>được</a:t>
            </a:r>
            <a:r>
              <a:rPr lang="en-US" sz="1400" dirty="0" smtClean="0">
                <a:solidFill>
                  <a:schemeClr val="tx1"/>
                </a:solidFill>
              </a:rPr>
              <a:t> </a:t>
            </a:r>
            <a:r>
              <a:rPr lang="vi-VN" sz="1400" dirty="0" smtClean="0">
                <a:solidFill>
                  <a:schemeClr val="tx1"/>
                </a:solidFill>
              </a:rPr>
              <a:t>một điều gì mới</a:t>
            </a:r>
            <a:r>
              <a:rPr lang="en-US" sz="1400" dirty="0" smtClean="0">
                <a:solidFill>
                  <a:schemeClr val="tx1"/>
                </a:solidFill>
              </a:rPr>
              <a:t>;</a:t>
            </a:r>
          </a:p>
          <a:p>
            <a:pPr marL="101600" lvl="0" indent="0">
              <a:buNone/>
            </a:pPr>
            <a:r>
              <a:rPr lang="en-US" sz="1400" dirty="0" smtClean="0">
                <a:solidFill>
                  <a:schemeClr val="tx1"/>
                </a:solidFill>
              </a:rPr>
              <a:t>* Đ</a:t>
            </a:r>
            <a:r>
              <a:rPr lang="vi-VN" sz="1400" dirty="0">
                <a:solidFill>
                  <a:schemeClr val="tx1"/>
                </a:solidFill>
              </a:rPr>
              <a:t>iều gì </a:t>
            </a:r>
            <a:r>
              <a:rPr lang="en-US" sz="1400" dirty="0" err="1">
                <a:solidFill>
                  <a:schemeClr val="tx1"/>
                </a:solidFill>
              </a:rPr>
              <a:t>làm</a:t>
            </a:r>
            <a:r>
              <a:rPr lang="en-US" sz="1400" dirty="0">
                <a:solidFill>
                  <a:schemeClr val="tx1"/>
                </a:solidFill>
              </a:rPr>
              <a:t> </a:t>
            </a:r>
            <a:r>
              <a:rPr lang="en-US" sz="1400" dirty="0" err="1">
                <a:solidFill>
                  <a:schemeClr val="tx1"/>
                </a:solidFill>
              </a:rPr>
              <a:t>cho</a:t>
            </a:r>
            <a:r>
              <a:rPr lang="en-US" sz="1400" dirty="0">
                <a:solidFill>
                  <a:schemeClr val="tx1"/>
                </a:solidFill>
              </a:rPr>
              <a:t> </a:t>
            </a:r>
            <a:r>
              <a:rPr lang="en-US" sz="1400" dirty="0" err="1">
                <a:solidFill>
                  <a:schemeClr val="tx1"/>
                </a:solidFill>
              </a:rPr>
              <a:t>học</a:t>
            </a:r>
            <a:r>
              <a:rPr lang="en-US" sz="1400" dirty="0">
                <a:solidFill>
                  <a:schemeClr val="tx1"/>
                </a:solidFill>
              </a:rPr>
              <a:t> </a:t>
            </a:r>
            <a:r>
              <a:rPr lang="en-US" sz="1400" dirty="0" err="1">
                <a:solidFill>
                  <a:schemeClr val="tx1"/>
                </a:solidFill>
              </a:rPr>
              <a:t>viên</a:t>
            </a:r>
            <a:r>
              <a:rPr lang="en-US" sz="1400" dirty="0">
                <a:solidFill>
                  <a:schemeClr val="tx1"/>
                </a:solidFill>
              </a:rPr>
              <a:t> </a:t>
            </a:r>
            <a:r>
              <a:rPr lang="en-US" sz="1400" dirty="0" err="1">
                <a:solidFill>
                  <a:schemeClr val="tx1"/>
                </a:solidFill>
              </a:rPr>
              <a:t>thay</a:t>
            </a:r>
            <a:r>
              <a:rPr lang="en-US" sz="1400" dirty="0">
                <a:solidFill>
                  <a:schemeClr val="tx1"/>
                </a:solidFill>
              </a:rPr>
              <a:t> </a:t>
            </a:r>
            <a:r>
              <a:rPr lang="en-US" sz="1400" dirty="0" err="1">
                <a:solidFill>
                  <a:schemeClr val="tx1"/>
                </a:solidFill>
              </a:rPr>
              <a:t>đổi</a:t>
            </a:r>
            <a:r>
              <a:rPr lang="en-US" sz="1400" dirty="0">
                <a:solidFill>
                  <a:schemeClr val="tx1"/>
                </a:solidFill>
              </a:rPr>
              <a:t> </a:t>
            </a:r>
            <a:r>
              <a:rPr lang="en-US" sz="1400" dirty="0" err="1">
                <a:solidFill>
                  <a:schemeClr val="tx1"/>
                </a:solidFill>
              </a:rPr>
              <a:t>cách</a:t>
            </a:r>
            <a:r>
              <a:rPr lang="en-US" sz="1400" dirty="0">
                <a:solidFill>
                  <a:schemeClr val="tx1"/>
                </a:solidFill>
              </a:rPr>
              <a:t> </a:t>
            </a:r>
            <a:r>
              <a:rPr lang="en-US" sz="1400" dirty="0" err="1">
                <a:solidFill>
                  <a:schemeClr val="tx1"/>
                </a:solidFill>
              </a:rPr>
              <a:t>làm</a:t>
            </a:r>
            <a:r>
              <a:rPr lang="en-US" sz="1400" dirty="0">
                <a:solidFill>
                  <a:schemeClr val="tx1"/>
                </a:solidFill>
              </a:rPr>
              <a:t>, </a:t>
            </a:r>
            <a:r>
              <a:rPr lang="en-US" sz="1400" dirty="0" err="1">
                <a:solidFill>
                  <a:schemeClr val="tx1"/>
                </a:solidFill>
              </a:rPr>
              <a:t>cách</a:t>
            </a:r>
            <a:r>
              <a:rPr lang="en-US" sz="1400" dirty="0">
                <a:solidFill>
                  <a:schemeClr val="tx1"/>
                </a:solidFill>
              </a:rPr>
              <a:t> </a:t>
            </a:r>
            <a:r>
              <a:rPr lang="en-US" sz="1400" dirty="0" err="1">
                <a:solidFill>
                  <a:schemeClr val="tx1"/>
                </a:solidFill>
              </a:rPr>
              <a:t>giải</a:t>
            </a:r>
            <a:r>
              <a:rPr lang="en-US" sz="1400" dirty="0">
                <a:solidFill>
                  <a:schemeClr val="tx1"/>
                </a:solidFill>
              </a:rPr>
              <a:t> </a:t>
            </a:r>
            <a:r>
              <a:rPr lang="en-US" sz="1400" dirty="0" err="1">
                <a:solidFill>
                  <a:schemeClr val="tx1"/>
                </a:solidFill>
              </a:rPr>
              <a:t>quyết</a:t>
            </a:r>
            <a:r>
              <a:rPr lang="en-US" sz="1400" dirty="0">
                <a:solidFill>
                  <a:schemeClr val="tx1"/>
                </a:solidFill>
              </a:rPr>
              <a:t> </a:t>
            </a:r>
            <a:r>
              <a:rPr lang="en-US" sz="1400" dirty="0" err="1">
                <a:solidFill>
                  <a:schemeClr val="tx1"/>
                </a:solidFill>
              </a:rPr>
              <a:t>vấn</a:t>
            </a:r>
            <a:r>
              <a:rPr lang="en-US" sz="1400" dirty="0">
                <a:solidFill>
                  <a:schemeClr val="tx1"/>
                </a:solidFill>
              </a:rPr>
              <a:t> </a:t>
            </a:r>
            <a:r>
              <a:rPr lang="en-US" sz="1400" dirty="0" err="1">
                <a:solidFill>
                  <a:schemeClr val="tx1"/>
                </a:solidFill>
              </a:rPr>
              <a:t>đề</a:t>
            </a:r>
            <a:r>
              <a:rPr lang="en-US" sz="1400" dirty="0">
                <a:solidFill>
                  <a:schemeClr val="tx1"/>
                </a:solidFill>
              </a:rPr>
              <a:t> </a:t>
            </a:r>
            <a:r>
              <a:rPr lang="vi-VN" sz="1400" dirty="0">
                <a:solidFill>
                  <a:schemeClr val="tx1"/>
                </a:solidFill>
              </a:rPr>
              <a:t>sau khi tham gia tập huấn</a:t>
            </a:r>
            <a:r>
              <a:rPr lang="en-US" sz="1400" dirty="0">
                <a:solidFill>
                  <a:schemeClr val="tx1"/>
                </a:solidFill>
              </a:rPr>
              <a:t>;</a:t>
            </a:r>
          </a:p>
          <a:p>
            <a:pPr marL="101600" lvl="0" indent="0">
              <a:buNone/>
            </a:pPr>
            <a:r>
              <a:rPr lang="en-US" sz="1400" dirty="0" smtClean="0">
                <a:solidFill>
                  <a:schemeClr val="tx1"/>
                </a:solidFill>
              </a:rPr>
              <a:t>* Đ</a:t>
            </a:r>
            <a:r>
              <a:rPr lang="vi-VN" sz="1400" dirty="0">
                <a:solidFill>
                  <a:schemeClr val="tx1"/>
                </a:solidFill>
              </a:rPr>
              <a:t>iều gì mà </a:t>
            </a:r>
            <a:r>
              <a:rPr lang="en-US" sz="1400" dirty="0" err="1">
                <a:solidFill>
                  <a:schemeClr val="tx1"/>
                </a:solidFill>
              </a:rPr>
              <a:t>học</a:t>
            </a:r>
            <a:r>
              <a:rPr lang="en-US" sz="1400" dirty="0">
                <a:solidFill>
                  <a:schemeClr val="tx1"/>
                </a:solidFill>
              </a:rPr>
              <a:t> </a:t>
            </a:r>
            <a:r>
              <a:rPr lang="en-US" sz="1400" dirty="0" err="1">
                <a:solidFill>
                  <a:schemeClr val="tx1"/>
                </a:solidFill>
              </a:rPr>
              <a:t>viên</a:t>
            </a:r>
            <a:r>
              <a:rPr lang="vi-VN" sz="1400" dirty="0">
                <a:solidFill>
                  <a:schemeClr val="tx1"/>
                </a:solidFill>
              </a:rPr>
              <a:t> muốn </a:t>
            </a:r>
            <a:r>
              <a:rPr lang="en-US" sz="1400" dirty="0" err="1">
                <a:solidFill>
                  <a:schemeClr val="tx1"/>
                </a:solidFill>
              </a:rPr>
              <a:t>được</a:t>
            </a:r>
            <a:r>
              <a:rPr lang="en-US" sz="1400" dirty="0">
                <a:solidFill>
                  <a:schemeClr val="tx1"/>
                </a:solidFill>
              </a:rPr>
              <a:t> </a:t>
            </a:r>
            <a:r>
              <a:rPr lang="vi-VN" sz="1400" dirty="0">
                <a:solidFill>
                  <a:schemeClr val="tx1"/>
                </a:solidFill>
              </a:rPr>
              <a:t>học thêm nữa.</a:t>
            </a:r>
            <a:endParaRPr lang="en-US" sz="1400" dirty="0">
              <a:solidFill>
                <a:schemeClr val="tx1"/>
              </a:solidFill>
            </a:endParaRPr>
          </a:p>
        </p:txBody>
      </p:sp>
      <p:sp>
        <p:nvSpPr>
          <p:cNvPr id="117" name="Google Shape;117;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3" name="Text Placeholder 2"/>
          <p:cNvSpPr>
            <a:spLocks noGrp="1"/>
          </p:cNvSpPr>
          <p:nvPr>
            <p:ph type="body" idx="1"/>
          </p:nvPr>
        </p:nvSpPr>
        <p:spPr>
          <a:xfrm>
            <a:off x="533400" y="438150"/>
            <a:ext cx="6477000" cy="3932500"/>
          </a:xfrm>
        </p:spPr>
        <p:txBody>
          <a:bodyPr/>
          <a:lstStyle/>
          <a:p>
            <a:r>
              <a:rPr lang="en-US" sz="1400" b="1" dirty="0">
                <a:solidFill>
                  <a:schemeClr val="tx1"/>
                </a:solidFill>
              </a:rPr>
              <a:t>2.2. </a:t>
            </a:r>
            <a:r>
              <a:rPr lang="en-US" sz="1400" b="1" dirty="0" err="1">
                <a:solidFill>
                  <a:schemeClr val="tx1"/>
                </a:solidFill>
              </a:rPr>
              <a:t>Kế</a:t>
            </a:r>
            <a:r>
              <a:rPr lang="en-US" sz="1400" b="1" dirty="0">
                <a:solidFill>
                  <a:schemeClr val="tx1"/>
                </a:solidFill>
              </a:rPr>
              <a:t> </a:t>
            </a:r>
            <a:r>
              <a:rPr lang="en-US" sz="1400" b="1" dirty="0" err="1">
                <a:solidFill>
                  <a:schemeClr val="tx1"/>
                </a:solidFill>
              </a:rPr>
              <a:t>hoạch</a:t>
            </a:r>
            <a:r>
              <a:rPr lang="en-US" sz="1400" b="1" dirty="0">
                <a:solidFill>
                  <a:schemeClr val="tx1"/>
                </a:solidFill>
              </a:rPr>
              <a:t> </a:t>
            </a:r>
            <a:r>
              <a:rPr lang="en-US" sz="1400" b="1" dirty="0" err="1">
                <a:solidFill>
                  <a:schemeClr val="tx1"/>
                </a:solidFill>
              </a:rPr>
              <a:t>giảng</a:t>
            </a:r>
            <a:r>
              <a:rPr lang="en-US" sz="1400" b="1" dirty="0">
                <a:solidFill>
                  <a:schemeClr val="tx1"/>
                </a:solidFill>
              </a:rPr>
              <a:t> </a:t>
            </a:r>
            <a:r>
              <a:rPr lang="en-US" sz="1400" b="1" dirty="0" err="1">
                <a:solidFill>
                  <a:schemeClr val="tx1"/>
                </a:solidFill>
              </a:rPr>
              <a:t>dạy</a:t>
            </a:r>
            <a:r>
              <a:rPr lang="en-US" sz="1400" b="1" dirty="0">
                <a:solidFill>
                  <a:schemeClr val="tx1"/>
                </a:solidFill>
              </a:rPr>
              <a:t> </a:t>
            </a:r>
            <a:endParaRPr lang="en-US" sz="1400" dirty="0">
              <a:solidFill>
                <a:schemeClr val="tx1"/>
              </a:solidFill>
            </a:endParaRPr>
          </a:p>
          <a:p>
            <a:r>
              <a:rPr lang="en-US" sz="1400" dirty="0" smtClean="0">
                <a:solidFill>
                  <a:schemeClr val="tx2">
                    <a:lumMod val="50000"/>
                  </a:schemeClr>
                </a:solidFill>
              </a:rPr>
              <a:t>- </a:t>
            </a:r>
            <a:r>
              <a:rPr lang="en-US" sz="1400" dirty="0" err="1" smtClean="0">
                <a:solidFill>
                  <a:schemeClr val="tx2">
                    <a:lumMod val="50000"/>
                  </a:schemeClr>
                </a:solidFill>
              </a:rPr>
              <a:t>Giảng</a:t>
            </a:r>
            <a:r>
              <a:rPr lang="en-US" sz="1400" dirty="0" smtClean="0">
                <a:solidFill>
                  <a:schemeClr val="tx2">
                    <a:lumMod val="50000"/>
                  </a:schemeClr>
                </a:solidFill>
              </a:rPr>
              <a:t> </a:t>
            </a:r>
            <a:r>
              <a:rPr lang="en-US" sz="1400" dirty="0" err="1">
                <a:solidFill>
                  <a:schemeClr val="tx2">
                    <a:lumMod val="50000"/>
                  </a:schemeClr>
                </a:solidFill>
              </a:rPr>
              <a:t>viên</a:t>
            </a:r>
            <a:r>
              <a:rPr lang="en-US" sz="1400" dirty="0">
                <a:solidFill>
                  <a:schemeClr val="tx2">
                    <a:lumMod val="50000"/>
                  </a:schemeClr>
                </a:solidFill>
              </a:rPr>
              <a:t> l</a:t>
            </a:r>
            <a:r>
              <a:rPr lang="vi-VN" sz="1400" dirty="0">
                <a:solidFill>
                  <a:schemeClr val="tx2">
                    <a:lumMod val="50000"/>
                  </a:schemeClr>
                </a:solidFill>
              </a:rPr>
              <a:t>ập kế hoạch giảng dạy bao gồm các nội dung: </a:t>
            </a:r>
            <a:endParaRPr lang="en-US" sz="1400" dirty="0" smtClean="0">
              <a:solidFill>
                <a:schemeClr val="tx2">
                  <a:lumMod val="50000"/>
                </a:schemeClr>
              </a:solidFill>
            </a:endParaRPr>
          </a:p>
          <a:p>
            <a:r>
              <a:rPr lang="en-US" sz="1400" dirty="0" smtClean="0">
                <a:solidFill>
                  <a:schemeClr val="tx1"/>
                </a:solidFill>
              </a:rPr>
              <a:t>    C</a:t>
            </a:r>
            <a:r>
              <a:rPr lang="vi-VN" sz="1400" dirty="0">
                <a:solidFill>
                  <a:schemeClr val="tx1"/>
                </a:solidFill>
              </a:rPr>
              <a:t>hủ đề, mục tiêu của bài giảng, đối tượng học, địa điểm, thời gian, tiến trình giảng, phương thức kiểm tra, đánh giá, phương tiện giảng dạy,  tài liệu học tập; giải đáp thắc mắc (nếu có) và kết thúc buổi giảng. </a:t>
            </a:r>
            <a:endParaRPr lang="en-US" sz="1400" dirty="0">
              <a:solidFill>
                <a:schemeClr val="tx1"/>
              </a:solidFill>
            </a:endParaRPr>
          </a:p>
          <a:p>
            <a:r>
              <a:rPr lang="vi-VN" sz="1400" dirty="0">
                <a:solidFill>
                  <a:schemeClr val="tx2">
                    <a:lumMod val="50000"/>
                  </a:schemeClr>
                </a:solidFill>
              </a:rPr>
              <a:t>- Các hoạt động giảng</a:t>
            </a:r>
            <a:r>
              <a:rPr lang="en-US" sz="1400" dirty="0">
                <a:solidFill>
                  <a:schemeClr val="tx2">
                    <a:lumMod val="50000"/>
                  </a:schemeClr>
                </a:solidFill>
              </a:rPr>
              <a:t> </a:t>
            </a:r>
            <a:r>
              <a:rPr lang="en-US" sz="1400" dirty="0" err="1">
                <a:solidFill>
                  <a:schemeClr val="tx2">
                    <a:lumMod val="50000"/>
                  </a:schemeClr>
                </a:solidFill>
              </a:rPr>
              <a:t>dạy</a:t>
            </a:r>
            <a:r>
              <a:rPr lang="en-US" sz="1400" dirty="0">
                <a:solidFill>
                  <a:schemeClr val="tx2">
                    <a:lumMod val="50000"/>
                  </a:schemeClr>
                </a:solidFill>
              </a:rPr>
              <a:t> </a:t>
            </a:r>
            <a:r>
              <a:rPr lang="en-US" sz="1400" dirty="0" err="1">
                <a:solidFill>
                  <a:schemeClr val="tx2">
                    <a:lumMod val="50000"/>
                  </a:schemeClr>
                </a:solidFill>
              </a:rPr>
              <a:t>của</a:t>
            </a:r>
            <a:r>
              <a:rPr lang="en-US" sz="1400" dirty="0">
                <a:solidFill>
                  <a:schemeClr val="tx2">
                    <a:lumMod val="50000"/>
                  </a:schemeClr>
                </a:solidFill>
              </a:rPr>
              <a:t> </a:t>
            </a:r>
            <a:r>
              <a:rPr lang="vi-VN" sz="1400" dirty="0">
                <a:solidFill>
                  <a:schemeClr val="tx2">
                    <a:lumMod val="50000"/>
                  </a:schemeClr>
                </a:solidFill>
              </a:rPr>
              <a:t>giảng viên: </a:t>
            </a:r>
            <a:endParaRPr lang="en-US" sz="1400" dirty="0">
              <a:solidFill>
                <a:schemeClr val="tx2">
                  <a:lumMod val="50000"/>
                </a:schemeClr>
              </a:solidFill>
            </a:endParaRPr>
          </a:p>
          <a:p>
            <a:r>
              <a:rPr lang="en-US" sz="1400" dirty="0">
                <a:solidFill>
                  <a:schemeClr val="tx1"/>
                </a:solidFill>
              </a:rPr>
              <a:t>+ </a:t>
            </a:r>
            <a:r>
              <a:rPr lang="vi-VN" sz="1400" dirty="0">
                <a:solidFill>
                  <a:schemeClr val="tx1"/>
                </a:solidFill>
              </a:rPr>
              <a:t>Thuyết giảng kết hợp với phương tiện trực quan như các slide thuyết trình, video, bản đồ, sơ đồ</a:t>
            </a:r>
            <a:r>
              <a:rPr lang="en-US" sz="1400" dirty="0">
                <a:solidFill>
                  <a:schemeClr val="tx1"/>
                </a:solidFill>
              </a:rPr>
              <a:t>..</a:t>
            </a:r>
            <a:r>
              <a:rPr lang="vi-VN" sz="1400" dirty="0">
                <a:solidFill>
                  <a:schemeClr val="tx1"/>
                </a:solidFill>
              </a:rPr>
              <a:t>.)</a:t>
            </a:r>
            <a:r>
              <a:rPr lang="en-US" sz="1400" dirty="0">
                <a:solidFill>
                  <a:schemeClr val="tx1"/>
                </a:solidFill>
              </a:rPr>
              <a:t>;</a:t>
            </a:r>
          </a:p>
          <a:p>
            <a:r>
              <a:rPr lang="en-US" sz="1400" dirty="0">
                <a:solidFill>
                  <a:schemeClr val="tx1"/>
                </a:solidFill>
              </a:rPr>
              <a:t>+ </a:t>
            </a:r>
            <a:r>
              <a:rPr lang="vi-VN" sz="1400" dirty="0">
                <a:solidFill>
                  <a:schemeClr val="tx1"/>
                </a:solidFill>
              </a:rPr>
              <a:t>Đưa ra câu hỏi, </a:t>
            </a:r>
            <a:r>
              <a:rPr lang="en-US" sz="1400" dirty="0" err="1">
                <a:solidFill>
                  <a:schemeClr val="tx1"/>
                </a:solidFill>
              </a:rPr>
              <a:t>tình</a:t>
            </a:r>
            <a:r>
              <a:rPr lang="en-US" sz="1400" dirty="0">
                <a:solidFill>
                  <a:schemeClr val="tx1"/>
                </a:solidFill>
              </a:rPr>
              <a:t> </a:t>
            </a:r>
            <a:r>
              <a:rPr lang="en-US" sz="1400" dirty="0" err="1">
                <a:solidFill>
                  <a:schemeClr val="tx1"/>
                </a:solidFill>
              </a:rPr>
              <a:t>huống</a:t>
            </a:r>
            <a:r>
              <a:rPr lang="vi-VN" sz="1400" dirty="0">
                <a:solidFill>
                  <a:schemeClr val="tx1"/>
                </a:solidFill>
              </a:rPr>
              <a:t>… để có sự tương tác, tranh luận giữa giảng viên và học viên</a:t>
            </a:r>
            <a:r>
              <a:rPr lang="en-US" sz="1400" dirty="0">
                <a:solidFill>
                  <a:schemeClr val="tx1"/>
                </a:solidFill>
              </a:rPr>
              <a:t>;</a:t>
            </a:r>
          </a:p>
          <a:p>
            <a:r>
              <a:rPr lang="en-US" sz="1400" dirty="0">
                <a:solidFill>
                  <a:schemeClr val="tx1"/>
                </a:solidFill>
              </a:rPr>
              <a:t>+ </a:t>
            </a:r>
            <a:r>
              <a:rPr lang="en-US" sz="1400" dirty="0" err="1">
                <a:solidFill>
                  <a:schemeClr val="tx1"/>
                </a:solidFill>
              </a:rPr>
              <a:t>Đưa</a:t>
            </a:r>
            <a:r>
              <a:rPr lang="en-US" sz="1400" dirty="0">
                <a:solidFill>
                  <a:schemeClr val="tx1"/>
                </a:solidFill>
              </a:rPr>
              <a:t> </a:t>
            </a:r>
            <a:r>
              <a:rPr lang="en-US" sz="1400" dirty="0" err="1">
                <a:solidFill>
                  <a:schemeClr val="tx1"/>
                </a:solidFill>
              </a:rPr>
              <a:t>ra</a:t>
            </a:r>
            <a:r>
              <a:rPr lang="en-US" sz="1400" dirty="0">
                <a:solidFill>
                  <a:schemeClr val="tx1"/>
                </a:solidFill>
              </a:rPr>
              <a:t> </a:t>
            </a:r>
            <a:r>
              <a:rPr lang="vi-VN" sz="1400" dirty="0">
                <a:solidFill>
                  <a:schemeClr val="tx1"/>
                </a:solidFill>
              </a:rPr>
              <a:t>các trò chơi, </a:t>
            </a:r>
            <a:r>
              <a:rPr lang="en-US" sz="1400" dirty="0" err="1">
                <a:solidFill>
                  <a:schemeClr val="tx1"/>
                </a:solidFill>
              </a:rPr>
              <a:t>hoạt</a:t>
            </a:r>
            <a:r>
              <a:rPr lang="en-US" sz="1400" dirty="0">
                <a:solidFill>
                  <a:schemeClr val="tx1"/>
                </a:solidFill>
              </a:rPr>
              <a:t> </a:t>
            </a:r>
            <a:r>
              <a:rPr lang="en-US" sz="1400" dirty="0" err="1">
                <a:solidFill>
                  <a:schemeClr val="tx1"/>
                </a:solidFill>
              </a:rPr>
              <a:t>động</a:t>
            </a:r>
            <a:r>
              <a:rPr lang="en-US" sz="1400" dirty="0">
                <a:solidFill>
                  <a:schemeClr val="tx1"/>
                </a:solidFill>
              </a:rPr>
              <a:t> </a:t>
            </a:r>
            <a:r>
              <a:rPr lang="en-US" sz="1400" dirty="0" err="1">
                <a:solidFill>
                  <a:schemeClr val="tx1"/>
                </a:solidFill>
              </a:rPr>
              <a:t>nhóm</a:t>
            </a:r>
            <a:r>
              <a:rPr lang="vi-VN" sz="1400" dirty="0">
                <a:solidFill>
                  <a:schemeClr val="tx1"/>
                </a:solidFill>
              </a:rPr>
              <a:t>, nghiên cứu trường hợp</a:t>
            </a:r>
            <a:r>
              <a:rPr lang="en-US" sz="1400" dirty="0">
                <a:solidFill>
                  <a:schemeClr val="tx1"/>
                </a:solidFill>
              </a:rPr>
              <a:t>… </a:t>
            </a:r>
            <a:r>
              <a:rPr lang="en-US" sz="1400" dirty="0" err="1">
                <a:solidFill>
                  <a:schemeClr val="tx1"/>
                </a:solidFill>
              </a:rPr>
              <a:t>với</a:t>
            </a:r>
            <a:r>
              <a:rPr lang="vi-VN" sz="1400" dirty="0">
                <a:solidFill>
                  <a:schemeClr val="tx1"/>
                </a:solidFill>
              </a:rPr>
              <a:t> các công cụ trực quan như video, </a:t>
            </a:r>
            <a:r>
              <a:rPr lang="en-US" sz="1400" dirty="0">
                <a:solidFill>
                  <a:schemeClr val="tx1"/>
                </a:solidFill>
              </a:rPr>
              <a:t>h</a:t>
            </a:r>
            <a:r>
              <a:rPr lang="vi-VN" sz="1400" dirty="0">
                <a:solidFill>
                  <a:schemeClr val="tx1"/>
                </a:solidFill>
              </a:rPr>
              <a:t>ình ảnh</a:t>
            </a:r>
            <a:r>
              <a:rPr lang="en-US" sz="1400" dirty="0">
                <a:solidFill>
                  <a:schemeClr val="tx1"/>
                </a:solidFill>
              </a:rPr>
              <a:t>… </a:t>
            </a:r>
            <a:r>
              <a:rPr lang="vi-VN" sz="1400" dirty="0">
                <a:solidFill>
                  <a:schemeClr val="tx1"/>
                </a:solidFill>
              </a:rPr>
              <a:t>để thu hút người học. </a:t>
            </a:r>
            <a:endParaRPr lang="en-US" sz="1400" dirty="0">
              <a:solidFill>
                <a:schemeClr val="tx1"/>
              </a:solidFill>
            </a:endParaRPr>
          </a:p>
          <a:p>
            <a:endParaRPr lang="en-US" sz="1400" dirty="0">
              <a:solidFill>
                <a:schemeClr val="tx1"/>
              </a:solidFill>
            </a:endParaRPr>
          </a:p>
        </p:txBody>
      </p:sp>
    </p:spTree>
    <p:extLst>
      <p:ext uri="{BB962C8B-B14F-4D97-AF65-F5344CB8AC3E}">
        <p14:creationId xmlns:p14="http://schemas.microsoft.com/office/powerpoint/2010/main" val="64690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3" name="Text Placeholder 2"/>
          <p:cNvSpPr>
            <a:spLocks noGrp="1"/>
          </p:cNvSpPr>
          <p:nvPr>
            <p:ph type="body" idx="1"/>
          </p:nvPr>
        </p:nvSpPr>
        <p:spPr>
          <a:xfrm>
            <a:off x="855300" y="1200150"/>
            <a:ext cx="5012100" cy="3170500"/>
          </a:xfrm>
        </p:spPr>
        <p:txBody>
          <a:bodyPr/>
          <a:lstStyle/>
          <a:p>
            <a:r>
              <a:rPr lang="en-US" sz="1400" dirty="0">
                <a:solidFill>
                  <a:schemeClr val="tx2">
                    <a:lumMod val="50000"/>
                  </a:schemeClr>
                </a:solidFill>
              </a:rPr>
              <a:t>-</a:t>
            </a:r>
            <a:r>
              <a:rPr lang="vi-VN" sz="1400" dirty="0">
                <a:solidFill>
                  <a:schemeClr val="tx2">
                    <a:lumMod val="50000"/>
                  </a:schemeClr>
                </a:solidFill>
              </a:rPr>
              <a:t> Hoạt động </a:t>
            </a:r>
            <a:r>
              <a:rPr lang="en-US" sz="1400" dirty="0" err="1">
                <a:solidFill>
                  <a:schemeClr val="tx2">
                    <a:lumMod val="50000"/>
                  </a:schemeClr>
                </a:solidFill>
              </a:rPr>
              <a:t>học</a:t>
            </a:r>
            <a:r>
              <a:rPr lang="en-US" sz="1400" dirty="0">
                <a:solidFill>
                  <a:schemeClr val="tx2">
                    <a:lumMod val="50000"/>
                  </a:schemeClr>
                </a:solidFill>
              </a:rPr>
              <a:t> </a:t>
            </a:r>
            <a:r>
              <a:rPr lang="en-US" sz="1400" dirty="0" err="1">
                <a:solidFill>
                  <a:schemeClr val="tx2">
                    <a:lumMod val="50000"/>
                  </a:schemeClr>
                </a:solidFill>
              </a:rPr>
              <a:t>tập</a:t>
            </a:r>
            <a:r>
              <a:rPr lang="en-US" sz="1400" dirty="0">
                <a:solidFill>
                  <a:schemeClr val="tx2">
                    <a:lumMod val="50000"/>
                  </a:schemeClr>
                </a:solidFill>
              </a:rPr>
              <a:t> </a:t>
            </a:r>
            <a:r>
              <a:rPr lang="vi-VN" sz="1400" dirty="0">
                <a:solidFill>
                  <a:schemeClr val="tx2">
                    <a:lumMod val="50000"/>
                  </a:schemeClr>
                </a:solidFill>
              </a:rPr>
              <a:t>của học viên</a:t>
            </a:r>
            <a:r>
              <a:rPr lang="en-US" sz="1400" dirty="0">
                <a:solidFill>
                  <a:schemeClr val="tx2">
                    <a:lumMod val="50000"/>
                  </a:schemeClr>
                </a:solidFill>
              </a:rPr>
              <a:t>:</a:t>
            </a:r>
          </a:p>
          <a:p>
            <a:r>
              <a:rPr lang="en-US" sz="1400" dirty="0">
                <a:solidFill>
                  <a:schemeClr val="tx1"/>
                </a:solidFill>
              </a:rPr>
              <a:t>+ </a:t>
            </a:r>
            <a:r>
              <a:rPr lang="vi-VN" sz="1400" dirty="0">
                <a:solidFill>
                  <a:schemeClr val="tx1"/>
                </a:solidFill>
              </a:rPr>
              <a:t>Nghe giảng</a:t>
            </a:r>
            <a:r>
              <a:rPr lang="en-US" sz="1400" dirty="0">
                <a:solidFill>
                  <a:schemeClr val="tx1"/>
                </a:solidFill>
              </a:rPr>
              <a:t> </a:t>
            </a:r>
            <a:r>
              <a:rPr lang="en-US" sz="1400" dirty="0" err="1">
                <a:solidFill>
                  <a:schemeClr val="tx1"/>
                </a:solidFill>
              </a:rPr>
              <a:t>viên</a:t>
            </a:r>
            <a:r>
              <a:rPr lang="en-US" sz="1400" dirty="0">
                <a:solidFill>
                  <a:schemeClr val="tx1"/>
                </a:solidFill>
              </a:rPr>
              <a:t> </a:t>
            </a:r>
            <a:r>
              <a:rPr lang="en-US" sz="1400" dirty="0" err="1">
                <a:solidFill>
                  <a:schemeClr val="tx1"/>
                </a:solidFill>
              </a:rPr>
              <a:t>thuyết</a:t>
            </a:r>
            <a:r>
              <a:rPr lang="en-US" sz="1400" dirty="0">
                <a:solidFill>
                  <a:schemeClr val="tx1"/>
                </a:solidFill>
              </a:rPr>
              <a:t> </a:t>
            </a:r>
            <a:r>
              <a:rPr lang="en-US" sz="1400" dirty="0" err="1">
                <a:solidFill>
                  <a:schemeClr val="tx1"/>
                </a:solidFill>
              </a:rPr>
              <a:t>trình</a:t>
            </a:r>
            <a:r>
              <a:rPr lang="en-US" sz="1400" dirty="0">
                <a:solidFill>
                  <a:schemeClr val="tx1"/>
                </a:solidFill>
              </a:rPr>
              <a:t>;</a:t>
            </a:r>
          </a:p>
          <a:p>
            <a:r>
              <a:rPr lang="en-US" sz="1400" dirty="0">
                <a:solidFill>
                  <a:schemeClr val="tx1"/>
                </a:solidFill>
              </a:rPr>
              <a:t>+ </a:t>
            </a:r>
            <a:r>
              <a:rPr lang="vi-VN" sz="1400" dirty="0">
                <a:solidFill>
                  <a:schemeClr val="tx1"/>
                </a:solidFill>
              </a:rPr>
              <a:t>T</a:t>
            </a:r>
            <a:r>
              <a:rPr lang="en-US" sz="1400" dirty="0">
                <a:solidFill>
                  <a:schemeClr val="tx1"/>
                </a:solidFill>
              </a:rPr>
              <a:t>ham </a:t>
            </a:r>
            <a:r>
              <a:rPr lang="en-US" sz="1400" dirty="0" err="1">
                <a:solidFill>
                  <a:schemeClr val="tx1"/>
                </a:solidFill>
              </a:rPr>
              <a:t>gia</a:t>
            </a:r>
            <a:r>
              <a:rPr lang="en-US" sz="1400" dirty="0">
                <a:solidFill>
                  <a:schemeClr val="tx1"/>
                </a:solidFill>
              </a:rPr>
              <a:t> </a:t>
            </a:r>
            <a:r>
              <a:rPr lang="en-US" sz="1400" dirty="0" err="1">
                <a:solidFill>
                  <a:schemeClr val="tx1"/>
                </a:solidFill>
              </a:rPr>
              <a:t>các</a:t>
            </a:r>
            <a:r>
              <a:rPr lang="en-US" sz="1400" dirty="0">
                <a:solidFill>
                  <a:schemeClr val="tx1"/>
                </a:solidFill>
              </a:rPr>
              <a:t> </a:t>
            </a:r>
            <a:r>
              <a:rPr lang="en-US" sz="1400" dirty="0" err="1">
                <a:solidFill>
                  <a:schemeClr val="tx1"/>
                </a:solidFill>
              </a:rPr>
              <a:t>hoạt</a:t>
            </a:r>
            <a:r>
              <a:rPr lang="en-US" sz="1400" dirty="0">
                <a:solidFill>
                  <a:schemeClr val="tx1"/>
                </a:solidFill>
              </a:rPr>
              <a:t> </a:t>
            </a:r>
            <a:r>
              <a:rPr lang="en-US" sz="1400" dirty="0" err="1">
                <a:solidFill>
                  <a:schemeClr val="tx1"/>
                </a:solidFill>
              </a:rPr>
              <a:t>động</a:t>
            </a:r>
            <a:r>
              <a:rPr lang="en-US" sz="1400" dirty="0">
                <a:solidFill>
                  <a:schemeClr val="tx1"/>
                </a:solidFill>
              </a:rPr>
              <a:t> </a:t>
            </a:r>
            <a:r>
              <a:rPr lang="en-US" sz="1400" dirty="0" err="1">
                <a:solidFill>
                  <a:schemeClr val="tx1"/>
                </a:solidFill>
              </a:rPr>
              <a:t>nhóm</a:t>
            </a:r>
            <a:r>
              <a:rPr lang="en-US" sz="1400" dirty="0">
                <a:solidFill>
                  <a:schemeClr val="tx1"/>
                </a:solidFill>
              </a:rPr>
              <a:t>, </a:t>
            </a:r>
            <a:r>
              <a:rPr lang="en-US" sz="1400" dirty="0" err="1">
                <a:solidFill>
                  <a:schemeClr val="tx1"/>
                </a:solidFill>
              </a:rPr>
              <a:t>đóng</a:t>
            </a:r>
            <a:r>
              <a:rPr lang="en-US" sz="1400" dirty="0">
                <a:solidFill>
                  <a:schemeClr val="tx1"/>
                </a:solidFill>
              </a:rPr>
              <a:t> </a:t>
            </a:r>
            <a:r>
              <a:rPr lang="en-US" sz="1400" dirty="0" err="1">
                <a:solidFill>
                  <a:schemeClr val="tx1"/>
                </a:solidFill>
              </a:rPr>
              <a:t>vai</a:t>
            </a:r>
            <a:r>
              <a:rPr lang="en-US" sz="1400" dirty="0">
                <a:solidFill>
                  <a:schemeClr val="tx1"/>
                </a:solidFill>
              </a:rPr>
              <a:t>, </a:t>
            </a:r>
            <a:r>
              <a:rPr lang="en-US" sz="1400" dirty="0" err="1">
                <a:solidFill>
                  <a:schemeClr val="tx1"/>
                </a:solidFill>
              </a:rPr>
              <a:t>thuyết</a:t>
            </a:r>
            <a:r>
              <a:rPr lang="en-US" sz="1400" dirty="0">
                <a:solidFill>
                  <a:schemeClr val="tx1"/>
                </a:solidFill>
              </a:rPr>
              <a:t> </a:t>
            </a:r>
            <a:r>
              <a:rPr lang="en-US" sz="1400" dirty="0" err="1">
                <a:solidFill>
                  <a:schemeClr val="tx1"/>
                </a:solidFill>
              </a:rPr>
              <a:t>trình</a:t>
            </a:r>
            <a:r>
              <a:rPr lang="en-US" sz="1400" dirty="0">
                <a:solidFill>
                  <a:schemeClr val="tx1"/>
                </a:solidFill>
              </a:rPr>
              <a:t>… </a:t>
            </a:r>
            <a:r>
              <a:rPr lang="en-US" sz="1400" dirty="0" err="1">
                <a:solidFill>
                  <a:schemeClr val="tx1"/>
                </a:solidFill>
              </a:rPr>
              <a:t>theo</a:t>
            </a:r>
            <a:r>
              <a:rPr lang="en-US" sz="1400" dirty="0">
                <a:solidFill>
                  <a:schemeClr val="tx1"/>
                </a:solidFill>
              </a:rPr>
              <a:t> </a:t>
            </a:r>
            <a:r>
              <a:rPr lang="en-US" sz="1400" dirty="0" err="1">
                <a:solidFill>
                  <a:schemeClr val="tx1"/>
                </a:solidFill>
              </a:rPr>
              <a:t>kế</a:t>
            </a:r>
            <a:r>
              <a:rPr lang="en-US" sz="1400" dirty="0">
                <a:solidFill>
                  <a:schemeClr val="tx1"/>
                </a:solidFill>
              </a:rPr>
              <a:t> </a:t>
            </a:r>
            <a:r>
              <a:rPr lang="en-US" sz="1400" dirty="0" err="1">
                <a:solidFill>
                  <a:schemeClr val="tx1"/>
                </a:solidFill>
              </a:rPr>
              <a:t>hoạch</a:t>
            </a:r>
            <a:r>
              <a:rPr lang="en-US" sz="1400" dirty="0">
                <a:solidFill>
                  <a:schemeClr val="tx1"/>
                </a:solidFill>
              </a:rPr>
              <a:t> </a:t>
            </a:r>
            <a:r>
              <a:rPr lang="en-US" sz="1400" dirty="0" err="1">
                <a:solidFill>
                  <a:schemeClr val="tx1"/>
                </a:solidFill>
              </a:rPr>
              <a:t>của</a:t>
            </a:r>
            <a:r>
              <a:rPr lang="en-US" sz="1400" dirty="0">
                <a:solidFill>
                  <a:schemeClr val="tx1"/>
                </a:solidFill>
              </a:rPr>
              <a:t> </a:t>
            </a:r>
            <a:r>
              <a:rPr lang="en-US" sz="1400" dirty="0" err="1">
                <a:solidFill>
                  <a:schemeClr val="tx1"/>
                </a:solidFill>
              </a:rPr>
              <a:t>giảng</a:t>
            </a:r>
            <a:r>
              <a:rPr lang="en-US" sz="1400" dirty="0">
                <a:solidFill>
                  <a:schemeClr val="tx1"/>
                </a:solidFill>
              </a:rPr>
              <a:t> </a:t>
            </a:r>
            <a:r>
              <a:rPr lang="en-US" sz="1400" dirty="0" err="1">
                <a:solidFill>
                  <a:schemeClr val="tx1"/>
                </a:solidFill>
              </a:rPr>
              <a:t>viên</a:t>
            </a:r>
            <a:r>
              <a:rPr lang="en-US" sz="1400" dirty="0">
                <a:solidFill>
                  <a:schemeClr val="tx1"/>
                </a:solidFill>
              </a:rPr>
              <a:t> </a:t>
            </a:r>
            <a:r>
              <a:rPr lang="en-US" sz="1400" dirty="0" err="1">
                <a:solidFill>
                  <a:schemeClr val="tx1"/>
                </a:solidFill>
              </a:rPr>
              <a:t>đưa</a:t>
            </a:r>
            <a:r>
              <a:rPr lang="en-US" sz="1400" dirty="0">
                <a:solidFill>
                  <a:schemeClr val="tx1"/>
                </a:solidFill>
              </a:rPr>
              <a:t> </a:t>
            </a:r>
            <a:r>
              <a:rPr lang="en-US" sz="1400" dirty="0" err="1">
                <a:solidFill>
                  <a:schemeClr val="tx1"/>
                </a:solidFill>
              </a:rPr>
              <a:t>ra</a:t>
            </a:r>
            <a:r>
              <a:rPr lang="en-US" sz="1400" dirty="0">
                <a:solidFill>
                  <a:schemeClr val="tx1"/>
                </a:solidFill>
              </a:rPr>
              <a:t>;</a:t>
            </a:r>
          </a:p>
          <a:p>
            <a:r>
              <a:rPr lang="en-US" sz="1400" dirty="0">
                <a:solidFill>
                  <a:schemeClr val="tx1"/>
                </a:solidFill>
              </a:rPr>
              <a:t>+ </a:t>
            </a:r>
            <a:r>
              <a:rPr lang="en-US" sz="1400" dirty="0" err="1">
                <a:solidFill>
                  <a:schemeClr val="tx1"/>
                </a:solidFill>
              </a:rPr>
              <a:t>Tham</a:t>
            </a:r>
            <a:r>
              <a:rPr lang="en-US" sz="1400" dirty="0">
                <a:solidFill>
                  <a:schemeClr val="tx1"/>
                </a:solidFill>
              </a:rPr>
              <a:t> </a:t>
            </a:r>
            <a:r>
              <a:rPr lang="en-US" sz="1400" dirty="0" err="1">
                <a:solidFill>
                  <a:schemeClr val="tx1"/>
                </a:solidFill>
              </a:rPr>
              <a:t>gia</a:t>
            </a:r>
            <a:r>
              <a:rPr lang="en-US" sz="1400" dirty="0">
                <a:solidFill>
                  <a:schemeClr val="tx1"/>
                </a:solidFill>
              </a:rPr>
              <a:t> </a:t>
            </a:r>
            <a:r>
              <a:rPr lang="en-US" sz="1400" dirty="0" err="1">
                <a:solidFill>
                  <a:schemeClr val="tx1"/>
                </a:solidFill>
              </a:rPr>
              <a:t>tranh</a:t>
            </a:r>
            <a:r>
              <a:rPr lang="en-US" sz="1400" dirty="0">
                <a:solidFill>
                  <a:schemeClr val="tx1"/>
                </a:solidFill>
              </a:rPr>
              <a:t> </a:t>
            </a:r>
            <a:r>
              <a:rPr lang="en-US" sz="1400" dirty="0" err="1">
                <a:solidFill>
                  <a:schemeClr val="tx1"/>
                </a:solidFill>
              </a:rPr>
              <a:t>luận</a:t>
            </a:r>
            <a:r>
              <a:rPr lang="en-US" sz="1400" dirty="0">
                <a:solidFill>
                  <a:schemeClr val="tx1"/>
                </a:solidFill>
              </a:rPr>
              <a:t>, </a:t>
            </a:r>
            <a:r>
              <a:rPr lang="en-US" sz="1400" dirty="0" err="1">
                <a:solidFill>
                  <a:schemeClr val="tx1"/>
                </a:solidFill>
              </a:rPr>
              <a:t>nêu</a:t>
            </a:r>
            <a:r>
              <a:rPr lang="en-US" sz="1400" dirty="0">
                <a:solidFill>
                  <a:schemeClr val="tx1"/>
                </a:solidFill>
              </a:rPr>
              <a:t> ý </a:t>
            </a:r>
            <a:r>
              <a:rPr lang="en-US" sz="1400" dirty="0" err="1">
                <a:solidFill>
                  <a:schemeClr val="tx1"/>
                </a:solidFill>
              </a:rPr>
              <a:t>kiến</a:t>
            </a:r>
            <a:r>
              <a:rPr lang="en-US" sz="1400" dirty="0">
                <a:solidFill>
                  <a:schemeClr val="tx1"/>
                </a:solidFill>
              </a:rPr>
              <a:t> </a:t>
            </a:r>
            <a:r>
              <a:rPr lang="en-US" sz="1400" dirty="0" err="1">
                <a:solidFill>
                  <a:schemeClr val="tx1"/>
                </a:solidFill>
              </a:rPr>
              <a:t>hoặc</a:t>
            </a:r>
            <a:r>
              <a:rPr lang="en-US" sz="1400" dirty="0">
                <a:solidFill>
                  <a:schemeClr val="tx1"/>
                </a:solidFill>
              </a:rPr>
              <a:t> </a:t>
            </a:r>
            <a:r>
              <a:rPr lang="en-US" sz="1400" dirty="0" err="1">
                <a:solidFill>
                  <a:schemeClr val="tx1"/>
                </a:solidFill>
              </a:rPr>
              <a:t>quan</a:t>
            </a:r>
            <a:r>
              <a:rPr lang="en-US" sz="1400" dirty="0">
                <a:solidFill>
                  <a:schemeClr val="tx1"/>
                </a:solidFill>
              </a:rPr>
              <a:t> </a:t>
            </a:r>
            <a:r>
              <a:rPr lang="en-US" sz="1400" dirty="0" err="1">
                <a:solidFill>
                  <a:schemeClr val="tx1"/>
                </a:solidFill>
              </a:rPr>
              <a:t>điểm</a:t>
            </a:r>
            <a:r>
              <a:rPr lang="en-US" sz="1400" dirty="0">
                <a:solidFill>
                  <a:schemeClr val="tx1"/>
                </a:solidFill>
              </a:rPr>
              <a:t> </a:t>
            </a:r>
            <a:r>
              <a:rPr lang="en-US" sz="1400" dirty="0" err="1">
                <a:solidFill>
                  <a:schemeClr val="tx1"/>
                </a:solidFill>
              </a:rPr>
              <a:t>cá</a:t>
            </a:r>
            <a:r>
              <a:rPr lang="en-US" sz="1400" dirty="0">
                <a:solidFill>
                  <a:schemeClr val="tx1"/>
                </a:solidFill>
              </a:rPr>
              <a:t> </a:t>
            </a:r>
            <a:r>
              <a:rPr lang="en-US" sz="1400" dirty="0" err="1">
                <a:solidFill>
                  <a:schemeClr val="tx1"/>
                </a:solidFill>
              </a:rPr>
              <a:t>nhân</a:t>
            </a:r>
            <a:r>
              <a:rPr lang="en-US" sz="1400" dirty="0">
                <a:solidFill>
                  <a:schemeClr val="tx1"/>
                </a:solidFill>
              </a:rPr>
              <a:t>,</a:t>
            </a:r>
            <a:r>
              <a:rPr lang="vi-VN" sz="1400" dirty="0">
                <a:solidFill>
                  <a:schemeClr val="tx1"/>
                </a:solidFill>
              </a:rPr>
              <a:t> chia sẻ </a:t>
            </a:r>
            <a:r>
              <a:rPr lang="en-US" sz="1400" dirty="0" err="1">
                <a:solidFill>
                  <a:schemeClr val="tx1"/>
                </a:solidFill>
              </a:rPr>
              <a:t>những</a:t>
            </a:r>
            <a:r>
              <a:rPr lang="en-US" sz="1400" dirty="0">
                <a:solidFill>
                  <a:schemeClr val="tx1"/>
                </a:solidFill>
              </a:rPr>
              <a:t> </a:t>
            </a:r>
            <a:r>
              <a:rPr lang="en-US" sz="1400" dirty="0" err="1">
                <a:solidFill>
                  <a:schemeClr val="tx1"/>
                </a:solidFill>
              </a:rPr>
              <a:t>hiểu</a:t>
            </a:r>
            <a:r>
              <a:rPr lang="en-US" sz="1400" dirty="0">
                <a:solidFill>
                  <a:schemeClr val="tx1"/>
                </a:solidFill>
              </a:rPr>
              <a:t> </a:t>
            </a:r>
            <a:r>
              <a:rPr lang="en-US" sz="1400" dirty="0" err="1">
                <a:solidFill>
                  <a:schemeClr val="tx1"/>
                </a:solidFill>
              </a:rPr>
              <a:t>biết</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kinh</a:t>
            </a:r>
            <a:r>
              <a:rPr lang="en-US" sz="1400" dirty="0">
                <a:solidFill>
                  <a:schemeClr val="tx1"/>
                </a:solidFill>
              </a:rPr>
              <a:t> </a:t>
            </a:r>
            <a:r>
              <a:rPr lang="en-US" sz="1400" dirty="0" err="1">
                <a:solidFill>
                  <a:schemeClr val="tx1"/>
                </a:solidFill>
              </a:rPr>
              <a:t>nghiệm</a:t>
            </a:r>
            <a:r>
              <a:rPr lang="en-US" sz="1400" dirty="0">
                <a:solidFill>
                  <a:schemeClr val="tx1"/>
                </a:solidFill>
              </a:rPr>
              <a:t> </a:t>
            </a:r>
            <a:r>
              <a:rPr lang="en-US" sz="1400" dirty="0" err="1">
                <a:solidFill>
                  <a:schemeClr val="tx1"/>
                </a:solidFill>
              </a:rPr>
              <a:t>với</a:t>
            </a:r>
            <a:r>
              <a:rPr lang="en-US" sz="1400" dirty="0">
                <a:solidFill>
                  <a:schemeClr val="tx1"/>
                </a:solidFill>
              </a:rPr>
              <a:t> </a:t>
            </a:r>
            <a:r>
              <a:rPr lang="en-US" sz="1400" dirty="0" err="1">
                <a:solidFill>
                  <a:schemeClr val="tx1"/>
                </a:solidFill>
              </a:rPr>
              <a:t>các</a:t>
            </a:r>
            <a:r>
              <a:rPr lang="en-US" sz="1400" dirty="0">
                <a:solidFill>
                  <a:schemeClr val="tx1"/>
                </a:solidFill>
              </a:rPr>
              <a:t> </a:t>
            </a:r>
            <a:r>
              <a:rPr lang="en-US" sz="1400" dirty="0" err="1">
                <a:solidFill>
                  <a:schemeClr val="tx1"/>
                </a:solidFill>
              </a:rPr>
              <a:t>học</a:t>
            </a:r>
            <a:r>
              <a:rPr lang="en-US" sz="1400" dirty="0">
                <a:solidFill>
                  <a:schemeClr val="tx1"/>
                </a:solidFill>
              </a:rPr>
              <a:t> </a:t>
            </a:r>
            <a:r>
              <a:rPr lang="en-US" sz="1400" dirty="0" err="1">
                <a:solidFill>
                  <a:schemeClr val="tx1"/>
                </a:solidFill>
              </a:rPr>
              <a:t>viên</a:t>
            </a:r>
            <a:r>
              <a:rPr lang="en-US" sz="1400" dirty="0">
                <a:solidFill>
                  <a:schemeClr val="tx1"/>
                </a:solidFill>
              </a:rPr>
              <a:t> </a:t>
            </a:r>
            <a:r>
              <a:rPr lang="en-US" sz="1400" dirty="0" err="1">
                <a:solidFill>
                  <a:schemeClr val="tx1"/>
                </a:solidFill>
              </a:rPr>
              <a:t>khác</a:t>
            </a:r>
            <a:r>
              <a:rPr lang="en-US" sz="1400" dirty="0">
                <a:solidFill>
                  <a:schemeClr val="tx1"/>
                </a:solidFill>
              </a:rPr>
              <a:t> </a:t>
            </a:r>
            <a:r>
              <a:rPr lang="vi-VN" sz="1400" dirty="0">
                <a:solidFill>
                  <a:schemeClr val="tx1"/>
                </a:solidFill>
              </a:rPr>
              <a:t>về nội dung bài học. </a:t>
            </a:r>
            <a:endParaRPr lang="en-US" sz="1400" dirty="0">
              <a:solidFill>
                <a:schemeClr val="tx1"/>
              </a:solidFill>
            </a:endParaRPr>
          </a:p>
          <a:p>
            <a:endParaRPr lang="en-US" sz="1400" dirty="0"/>
          </a:p>
        </p:txBody>
      </p:sp>
    </p:spTree>
    <p:extLst>
      <p:ext uri="{BB962C8B-B14F-4D97-AF65-F5344CB8AC3E}">
        <p14:creationId xmlns:p14="http://schemas.microsoft.com/office/powerpoint/2010/main" val="2648807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3" name="Text Placeholder 2"/>
          <p:cNvSpPr>
            <a:spLocks noGrp="1"/>
          </p:cNvSpPr>
          <p:nvPr>
            <p:ph type="body" idx="1"/>
          </p:nvPr>
        </p:nvSpPr>
        <p:spPr>
          <a:xfrm>
            <a:off x="533400" y="666750"/>
            <a:ext cx="6248400" cy="3703900"/>
          </a:xfrm>
        </p:spPr>
        <p:txBody>
          <a:bodyPr/>
          <a:lstStyle/>
          <a:p>
            <a:r>
              <a:rPr lang="en-US" sz="1400" b="1" dirty="0">
                <a:solidFill>
                  <a:schemeClr val="tx1"/>
                </a:solidFill>
              </a:rPr>
              <a:t>2.3. </a:t>
            </a:r>
            <a:r>
              <a:rPr lang="en-US" sz="1400" b="1" dirty="0" err="1">
                <a:solidFill>
                  <a:schemeClr val="tx1"/>
                </a:solidFill>
              </a:rPr>
              <a:t>Đánh</a:t>
            </a:r>
            <a:r>
              <a:rPr lang="en-US" sz="1400" b="1" dirty="0">
                <a:solidFill>
                  <a:schemeClr val="tx1"/>
                </a:solidFill>
              </a:rPr>
              <a:t> </a:t>
            </a:r>
            <a:r>
              <a:rPr lang="en-US" sz="1400" b="1" dirty="0" err="1">
                <a:solidFill>
                  <a:schemeClr val="tx1"/>
                </a:solidFill>
              </a:rPr>
              <a:t>giá</a:t>
            </a:r>
            <a:r>
              <a:rPr lang="en-US" sz="1400" b="1" dirty="0">
                <a:solidFill>
                  <a:schemeClr val="tx1"/>
                </a:solidFill>
              </a:rPr>
              <a:t> </a:t>
            </a:r>
            <a:r>
              <a:rPr lang="en-US" sz="1400" b="1" dirty="0" err="1">
                <a:solidFill>
                  <a:schemeClr val="tx1"/>
                </a:solidFill>
              </a:rPr>
              <a:t>và</a:t>
            </a:r>
            <a:r>
              <a:rPr lang="en-US" sz="1400" b="1" dirty="0">
                <a:solidFill>
                  <a:schemeClr val="tx1"/>
                </a:solidFill>
              </a:rPr>
              <a:t> </a:t>
            </a:r>
            <a:r>
              <a:rPr lang="en-US" sz="1400" b="1" dirty="0" err="1">
                <a:solidFill>
                  <a:schemeClr val="tx1"/>
                </a:solidFill>
              </a:rPr>
              <a:t>giám</a:t>
            </a:r>
            <a:r>
              <a:rPr lang="en-US" sz="1400" b="1" dirty="0">
                <a:solidFill>
                  <a:schemeClr val="tx1"/>
                </a:solidFill>
              </a:rPr>
              <a:t> </a:t>
            </a:r>
            <a:r>
              <a:rPr lang="en-US" sz="1400" b="1" dirty="0" err="1">
                <a:solidFill>
                  <a:schemeClr val="tx1"/>
                </a:solidFill>
              </a:rPr>
              <a:t>sát</a:t>
            </a:r>
            <a:endParaRPr lang="en-US" sz="1400" dirty="0">
              <a:solidFill>
                <a:schemeClr val="tx1"/>
              </a:solidFill>
            </a:endParaRPr>
          </a:p>
          <a:p>
            <a:r>
              <a:rPr lang="en-US" sz="1400" dirty="0">
                <a:solidFill>
                  <a:schemeClr val="tx1"/>
                </a:solidFill>
              </a:rPr>
              <a:t>- </a:t>
            </a:r>
            <a:r>
              <a:rPr lang="en-US" sz="1400" dirty="0" err="1">
                <a:solidFill>
                  <a:schemeClr val="tx1"/>
                </a:solidFill>
              </a:rPr>
              <a:t>Giám</a:t>
            </a:r>
            <a:r>
              <a:rPr lang="en-US" sz="1400" dirty="0">
                <a:solidFill>
                  <a:schemeClr val="tx1"/>
                </a:solidFill>
              </a:rPr>
              <a:t> </a:t>
            </a:r>
            <a:r>
              <a:rPr lang="en-US" sz="1400" dirty="0" err="1">
                <a:solidFill>
                  <a:schemeClr val="tx1"/>
                </a:solidFill>
              </a:rPr>
              <a:t>sát</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đánh</a:t>
            </a:r>
            <a:r>
              <a:rPr lang="en-US" sz="1400" dirty="0">
                <a:solidFill>
                  <a:schemeClr val="tx1"/>
                </a:solidFill>
              </a:rPr>
              <a:t> </a:t>
            </a:r>
            <a:r>
              <a:rPr lang="en-US" sz="1400" dirty="0" err="1">
                <a:solidFill>
                  <a:schemeClr val="tx1"/>
                </a:solidFill>
              </a:rPr>
              <a:t>giá</a:t>
            </a:r>
            <a:r>
              <a:rPr lang="en-US" sz="1400" dirty="0">
                <a:solidFill>
                  <a:schemeClr val="tx1"/>
                </a:solidFill>
              </a:rPr>
              <a:t> </a:t>
            </a:r>
            <a:r>
              <a:rPr lang="en-US" sz="1400" dirty="0" err="1">
                <a:solidFill>
                  <a:schemeClr val="tx1"/>
                </a:solidFill>
              </a:rPr>
              <a:t>khoá</a:t>
            </a:r>
            <a:r>
              <a:rPr lang="en-US" sz="1400" dirty="0">
                <a:solidFill>
                  <a:schemeClr val="tx1"/>
                </a:solidFill>
              </a:rPr>
              <a:t> </a:t>
            </a:r>
            <a:r>
              <a:rPr lang="en-US" sz="1400" dirty="0" err="1">
                <a:solidFill>
                  <a:schemeClr val="tx1"/>
                </a:solidFill>
              </a:rPr>
              <a:t>tập</a:t>
            </a:r>
            <a:r>
              <a:rPr lang="en-US" sz="1400" dirty="0">
                <a:solidFill>
                  <a:schemeClr val="tx1"/>
                </a:solidFill>
              </a:rPr>
              <a:t> </a:t>
            </a:r>
            <a:r>
              <a:rPr lang="en-US" sz="1400" dirty="0" err="1">
                <a:solidFill>
                  <a:schemeClr val="tx1"/>
                </a:solidFill>
              </a:rPr>
              <a:t>huấn</a:t>
            </a:r>
            <a:r>
              <a:rPr lang="en-US" sz="1400" dirty="0">
                <a:solidFill>
                  <a:schemeClr val="tx1"/>
                </a:solidFill>
              </a:rPr>
              <a:t> </a:t>
            </a:r>
            <a:r>
              <a:rPr lang="en-US" sz="1400" dirty="0" err="1">
                <a:solidFill>
                  <a:schemeClr val="tx1"/>
                </a:solidFill>
              </a:rPr>
              <a:t>bao</a:t>
            </a:r>
            <a:r>
              <a:rPr lang="en-US" sz="1400" dirty="0">
                <a:solidFill>
                  <a:schemeClr val="tx1"/>
                </a:solidFill>
              </a:rPr>
              <a:t> </a:t>
            </a:r>
            <a:r>
              <a:rPr lang="en-US" sz="1400" dirty="0" err="1">
                <a:solidFill>
                  <a:schemeClr val="tx1"/>
                </a:solidFill>
              </a:rPr>
              <a:t>gồm</a:t>
            </a:r>
            <a:r>
              <a:rPr lang="en-US" sz="1400" dirty="0">
                <a:solidFill>
                  <a:schemeClr val="tx1"/>
                </a:solidFill>
              </a:rPr>
              <a:t> </a:t>
            </a:r>
            <a:r>
              <a:rPr lang="en-US" sz="1400" dirty="0" err="1">
                <a:solidFill>
                  <a:schemeClr val="tx1"/>
                </a:solidFill>
              </a:rPr>
              <a:t>phiếu</a:t>
            </a:r>
            <a:r>
              <a:rPr lang="en-US" sz="1400" dirty="0">
                <a:solidFill>
                  <a:schemeClr val="tx1"/>
                </a:solidFill>
              </a:rPr>
              <a:t> </a:t>
            </a:r>
            <a:r>
              <a:rPr lang="en-US" sz="1400" dirty="0" err="1">
                <a:solidFill>
                  <a:schemeClr val="tx1"/>
                </a:solidFill>
              </a:rPr>
              <a:t>đánh</a:t>
            </a:r>
            <a:r>
              <a:rPr lang="en-US" sz="1400" dirty="0">
                <a:solidFill>
                  <a:schemeClr val="tx1"/>
                </a:solidFill>
              </a:rPr>
              <a:t> </a:t>
            </a:r>
            <a:r>
              <a:rPr lang="en-US" sz="1400" dirty="0" err="1">
                <a:solidFill>
                  <a:schemeClr val="tx1"/>
                </a:solidFill>
              </a:rPr>
              <a:t>giá</a:t>
            </a:r>
            <a:r>
              <a:rPr lang="en-US" sz="1400" dirty="0">
                <a:solidFill>
                  <a:schemeClr val="tx1"/>
                </a:solidFill>
              </a:rPr>
              <a:t> </a:t>
            </a:r>
            <a:r>
              <a:rPr lang="en-US" sz="1400" dirty="0" err="1">
                <a:solidFill>
                  <a:schemeClr val="tx1"/>
                </a:solidFill>
              </a:rPr>
              <a:t>đầu</a:t>
            </a:r>
            <a:r>
              <a:rPr lang="en-US" sz="1400" dirty="0">
                <a:solidFill>
                  <a:schemeClr val="tx1"/>
                </a:solidFill>
              </a:rPr>
              <a:t> </a:t>
            </a:r>
            <a:r>
              <a:rPr lang="en-US" sz="1400" dirty="0" err="1">
                <a:solidFill>
                  <a:schemeClr val="tx1"/>
                </a:solidFill>
              </a:rPr>
              <a:t>vào</a:t>
            </a:r>
            <a:r>
              <a:rPr lang="en-US" sz="1400" dirty="0">
                <a:solidFill>
                  <a:schemeClr val="tx1"/>
                </a:solidFill>
              </a:rPr>
              <a:t>, </a:t>
            </a:r>
            <a:r>
              <a:rPr lang="en-US" sz="1400" dirty="0" err="1">
                <a:solidFill>
                  <a:schemeClr val="tx1"/>
                </a:solidFill>
              </a:rPr>
              <a:t>phiếu</a:t>
            </a:r>
            <a:r>
              <a:rPr lang="en-US" sz="1400" dirty="0">
                <a:solidFill>
                  <a:schemeClr val="tx1"/>
                </a:solidFill>
              </a:rPr>
              <a:t> </a:t>
            </a:r>
            <a:r>
              <a:rPr lang="en-US" sz="1400" dirty="0" err="1">
                <a:solidFill>
                  <a:schemeClr val="tx1"/>
                </a:solidFill>
              </a:rPr>
              <a:t>đánh</a:t>
            </a:r>
            <a:r>
              <a:rPr lang="en-US" sz="1400" dirty="0">
                <a:solidFill>
                  <a:schemeClr val="tx1"/>
                </a:solidFill>
              </a:rPr>
              <a:t> </a:t>
            </a:r>
            <a:r>
              <a:rPr lang="en-US" sz="1400" dirty="0" err="1">
                <a:solidFill>
                  <a:schemeClr val="tx1"/>
                </a:solidFill>
              </a:rPr>
              <a:t>giá</a:t>
            </a:r>
            <a:r>
              <a:rPr lang="en-US" sz="1400" dirty="0">
                <a:solidFill>
                  <a:schemeClr val="tx1"/>
                </a:solidFill>
              </a:rPr>
              <a:t> </a:t>
            </a:r>
            <a:r>
              <a:rPr lang="en-US" sz="1400" dirty="0" err="1">
                <a:solidFill>
                  <a:schemeClr val="tx1"/>
                </a:solidFill>
              </a:rPr>
              <a:t>đầu</a:t>
            </a:r>
            <a:r>
              <a:rPr lang="en-US" sz="1400" dirty="0">
                <a:solidFill>
                  <a:schemeClr val="tx1"/>
                </a:solidFill>
              </a:rPr>
              <a:t> </a:t>
            </a:r>
            <a:r>
              <a:rPr lang="en-US" sz="1400" dirty="0" err="1">
                <a:solidFill>
                  <a:schemeClr val="tx1"/>
                </a:solidFill>
              </a:rPr>
              <a:t>ra</a:t>
            </a:r>
            <a:r>
              <a:rPr lang="en-US" sz="1400" dirty="0">
                <a:solidFill>
                  <a:schemeClr val="tx1"/>
                </a:solidFill>
              </a:rPr>
              <a:t> </a:t>
            </a:r>
            <a:r>
              <a:rPr lang="en-US" sz="1400" dirty="0" err="1">
                <a:solidFill>
                  <a:schemeClr val="tx1"/>
                </a:solidFill>
              </a:rPr>
              <a:t>nhằm</a:t>
            </a:r>
            <a:r>
              <a:rPr lang="en-US" sz="1400" dirty="0">
                <a:solidFill>
                  <a:schemeClr val="tx1"/>
                </a:solidFill>
              </a:rPr>
              <a:t> </a:t>
            </a:r>
            <a:r>
              <a:rPr lang="en-US" sz="1400" dirty="0" err="1">
                <a:solidFill>
                  <a:schemeClr val="tx1"/>
                </a:solidFill>
              </a:rPr>
              <a:t>đánh</a:t>
            </a:r>
            <a:r>
              <a:rPr lang="en-US" sz="1400" dirty="0">
                <a:solidFill>
                  <a:schemeClr val="tx1"/>
                </a:solidFill>
              </a:rPr>
              <a:t> </a:t>
            </a:r>
            <a:r>
              <a:rPr lang="en-US" sz="1400" dirty="0" err="1">
                <a:solidFill>
                  <a:schemeClr val="tx1"/>
                </a:solidFill>
              </a:rPr>
              <a:t>giá</a:t>
            </a:r>
            <a:r>
              <a:rPr lang="en-US" sz="1400" dirty="0">
                <a:solidFill>
                  <a:schemeClr val="tx1"/>
                </a:solidFill>
              </a:rPr>
              <a:t> </a:t>
            </a:r>
            <a:r>
              <a:rPr lang="en-US" sz="1400" dirty="0" err="1">
                <a:solidFill>
                  <a:schemeClr val="tx1"/>
                </a:solidFill>
              </a:rPr>
              <a:t>những</a:t>
            </a:r>
            <a:r>
              <a:rPr lang="en-US" sz="1400" dirty="0">
                <a:solidFill>
                  <a:schemeClr val="tx1"/>
                </a:solidFill>
              </a:rPr>
              <a:t> </a:t>
            </a:r>
            <a:r>
              <a:rPr lang="en-US" sz="1400" dirty="0" err="1">
                <a:solidFill>
                  <a:schemeClr val="tx1"/>
                </a:solidFill>
              </a:rPr>
              <a:t>kiến</a:t>
            </a:r>
            <a:r>
              <a:rPr lang="en-US" sz="1400" dirty="0">
                <a:solidFill>
                  <a:schemeClr val="tx1"/>
                </a:solidFill>
              </a:rPr>
              <a:t> </a:t>
            </a:r>
            <a:r>
              <a:rPr lang="en-US" sz="1400" dirty="0" err="1">
                <a:solidFill>
                  <a:schemeClr val="tx1"/>
                </a:solidFill>
              </a:rPr>
              <a:t>thức</a:t>
            </a:r>
            <a:r>
              <a:rPr lang="en-US" sz="1400" dirty="0">
                <a:solidFill>
                  <a:schemeClr val="tx1"/>
                </a:solidFill>
              </a:rPr>
              <a:t>, </a:t>
            </a:r>
            <a:r>
              <a:rPr lang="en-US" sz="1400" dirty="0" err="1">
                <a:solidFill>
                  <a:schemeClr val="tx1"/>
                </a:solidFill>
              </a:rPr>
              <a:t>kỹ</a:t>
            </a:r>
            <a:r>
              <a:rPr lang="en-US" sz="1400" dirty="0">
                <a:solidFill>
                  <a:schemeClr val="tx1"/>
                </a:solidFill>
              </a:rPr>
              <a:t> </a:t>
            </a:r>
            <a:r>
              <a:rPr lang="en-US" sz="1400" dirty="0" err="1">
                <a:solidFill>
                  <a:schemeClr val="tx1"/>
                </a:solidFill>
              </a:rPr>
              <a:t>năng</a:t>
            </a:r>
            <a:r>
              <a:rPr lang="en-US" sz="1400" dirty="0">
                <a:solidFill>
                  <a:schemeClr val="tx1"/>
                </a:solidFill>
              </a:rPr>
              <a:t> </a:t>
            </a:r>
            <a:r>
              <a:rPr lang="en-US" sz="1400" dirty="0" err="1">
                <a:solidFill>
                  <a:schemeClr val="tx1"/>
                </a:solidFill>
              </a:rPr>
              <a:t>mà</a:t>
            </a:r>
            <a:r>
              <a:rPr lang="en-US" sz="1400" dirty="0">
                <a:solidFill>
                  <a:schemeClr val="tx1"/>
                </a:solidFill>
              </a:rPr>
              <a:t> </a:t>
            </a:r>
            <a:r>
              <a:rPr lang="en-US" sz="1400" dirty="0" err="1">
                <a:solidFill>
                  <a:schemeClr val="tx1"/>
                </a:solidFill>
              </a:rPr>
              <a:t>người</a:t>
            </a:r>
            <a:r>
              <a:rPr lang="en-US" sz="1400" dirty="0">
                <a:solidFill>
                  <a:schemeClr val="tx1"/>
                </a:solidFill>
              </a:rPr>
              <a:t> </a:t>
            </a:r>
            <a:r>
              <a:rPr lang="en-US" sz="1400" dirty="0" err="1">
                <a:solidFill>
                  <a:schemeClr val="tx1"/>
                </a:solidFill>
              </a:rPr>
              <a:t>tham</a:t>
            </a:r>
            <a:r>
              <a:rPr lang="en-US" sz="1400" dirty="0">
                <a:solidFill>
                  <a:schemeClr val="tx1"/>
                </a:solidFill>
              </a:rPr>
              <a:t> </a:t>
            </a:r>
            <a:r>
              <a:rPr lang="en-US" sz="1400" dirty="0" err="1">
                <a:solidFill>
                  <a:schemeClr val="tx1"/>
                </a:solidFill>
              </a:rPr>
              <a:t>gia</a:t>
            </a:r>
            <a:r>
              <a:rPr lang="en-US" sz="1400" dirty="0">
                <a:solidFill>
                  <a:schemeClr val="tx1"/>
                </a:solidFill>
              </a:rPr>
              <a:t> </a:t>
            </a:r>
            <a:r>
              <a:rPr lang="en-US" sz="1400" dirty="0" err="1">
                <a:solidFill>
                  <a:schemeClr val="tx1"/>
                </a:solidFill>
              </a:rPr>
              <a:t>tập</a:t>
            </a:r>
            <a:r>
              <a:rPr lang="en-US" sz="1400" dirty="0">
                <a:solidFill>
                  <a:schemeClr val="tx1"/>
                </a:solidFill>
              </a:rPr>
              <a:t> </a:t>
            </a:r>
            <a:r>
              <a:rPr lang="en-US" sz="1400" dirty="0" err="1">
                <a:solidFill>
                  <a:schemeClr val="tx1"/>
                </a:solidFill>
              </a:rPr>
              <a:t>huấn</a:t>
            </a:r>
            <a:r>
              <a:rPr lang="en-US" sz="1400" dirty="0">
                <a:solidFill>
                  <a:schemeClr val="tx1"/>
                </a:solidFill>
              </a:rPr>
              <a:t> </a:t>
            </a:r>
            <a:r>
              <a:rPr lang="en-US" sz="1400" dirty="0" err="1">
                <a:solidFill>
                  <a:schemeClr val="tx1"/>
                </a:solidFill>
              </a:rPr>
              <a:t>đã</a:t>
            </a:r>
            <a:r>
              <a:rPr lang="en-US" sz="1400" dirty="0">
                <a:solidFill>
                  <a:schemeClr val="tx1"/>
                </a:solidFill>
              </a:rPr>
              <a:t> </a:t>
            </a:r>
            <a:r>
              <a:rPr lang="en-US" sz="1400" dirty="0" err="1">
                <a:solidFill>
                  <a:schemeClr val="tx1"/>
                </a:solidFill>
              </a:rPr>
              <a:t>tích</a:t>
            </a:r>
            <a:r>
              <a:rPr lang="en-US" sz="1400" dirty="0">
                <a:solidFill>
                  <a:schemeClr val="tx1"/>
                </a:solidFill>
              </a:rPr>
              <a:t> </a:t>
            </a:r>
            <a:r>
              <a:rPr lang="en-US" sz="1400" dirty="0" err="1">
                <a:solidFill>
                  <a:schemeClr val="tx1"/>
                </a:solidFill>
              </a:rPr>
              <a:t>luỹ</a:t>
            </a:r>
            <a:r>
              <a:rPr lang="en-US" sz="1400" dirty="0">
                <a:solidFill>
                  <a:schemeClr val="tx1"/>
                </a:solidFill>
              </a:rPr>
              <a:t> </a:t>
            </a:r>
            <a:r>
              <a:rPr lang="en-US" sz="1400" dirty="0" err="1">
                <a:solidFill>
                  <a:schemeClr val="tx1"/>
                </a:solidFill>
              </a:rPr>
              <a:t>được</a:t>
            </a:r>
            <a:r>
              <a:rPr lang="en-US" sz="1400" dirty="0">
                <a:solidFill>
                  <a:schemeClr val="tx1"/>
                </a:solidFill>
              </a:rPr>
              <a:t> </a:t>
            </a:r>
            <a:r>
              <a:rPr lang="en-US" sz="1400" dirty="0" err="1">
                <a:solidFill>
                  <a:schemeClr val="tx1"/>
                </a:solidFill>
              </a:rPr>
              <a:t>sau</a:t>
            </a:r>
            <a:r>
              <a:rPr lang="en-US" sz="1400" dirty="0">
                <a:solidFill>
                  <a:schemeClr val="tx1"/>
                </a:solidFill>
              </a:rPr>
              <a:t> </a:t>
            </a:r>
            <a:r>
              <a:rPr lang="en-US" sz="1400" dirty="0" err="1">
                <a:solidFill>
                  <a:schemeClr val="tx1"/>
                </a:solidFill>
              </a:rPr>
              <a:t>khoá</a:t>
            </a:r>
            <a:r>
              <a:rPr lang="en-US" sz="1400" dirty="0">
                <a:solidFill>
                  <a:schemeClr val="tx1"/>
                </a:solidFill>
              </a:rPr>
              <a:t> </a:t>
            </a:r>
            <a:r>
              <a:rPr lang="en-US" sz="1400" dirty="0" err="1">
                <a:solidFill>
                  <a:schemeClr val="tx1"/>
                </a:solidFill>
              </a:rPr>
              <a:t>tập</a:t>
            </a:r>
            <a:r>
              <a:rPr lang="en-US" sz="1400" dirty="0">
                <a:solidFill>
                  <a:schemeClr val="tx1"/>
                </a:solidFill>
              </a:rPr>
              <a:t> </a:t>
            </a:r>
            <a:r>
              <a:rPr lang="en-US" sz="1400" dirty="0" err="1">
                <a:solidFill>
                  <a:schemeClr val="tx1"/>
                </a:solidFill>
              </a:rPr>
              <a:t>huấn</a:t>
            </a:r>
            <a:r>
              <a:rPr lang="en-US" sz="1400" dirty="0">
                <a:solidFill>
                  <a:schemeClr val="tx1"/>
                </a:solidFill>
              </a:rPr>
              <a:t>, </a:t>
            </a:r>
            <a:r>
              <a:rPr lang="en-US" sz="1400" dirty="0" err="1">
                <a:solidFill>
                  <a:schemeClr val="tx1"/>
                </a:solidFill>
              </a:rPr>
              <a:t>bao</a:t>
            </a:r>
            <a:r>
              <a:rPr lang="en-US" sz="1400" dirty="0">
                <a:solidFill>
                  <a:schemeClr val="tx1"/>
                </a:solidFill>
              </a:rPr>
              <a:t> </a:t>
            </a:r>
            <a:r>
              <a:rPr lang="en-US" sz="1400" dirty="0" err="1">
                <a:solidFill>
                  <a:schemeClr val="tx1"/>
                </a:solidFill>
              </a:rPr>
              <a:t>gồm</a:t>
            </a:r>
            <a:r>
              <a:rPr lang="en-US" sz="1400" dirty="0">
                <a:solidFill>
                  <a:schemeClr val="tx1"/>
                </a:solidFill>
              </a:rPr>
              <a:t> </a:t>
            </a:r>
            <a:r>
              <a:rPr lang="en-US" sz="1400" dirty="0" err="1">
                <a:solidFill>
                  <a:schemeClr val="tx1"/>
                </a:solidFill>
              </a:rPr>
              <a:t>những</a:t>
            </a:r>
            <a:r>
              <a:rPr lang="en-US" sz="1400" dirty="0">
                <a:solidFill>
                  <a:schemeClr val="tx1"/>
                </a:solidFill>
              </a:rPr>
              <a:t> </a:t>
            </a:r>
            <a:r>
              <a:rPr lang="en-US" sz="1400" dirty="0" err="1">
                <a:solidFill>
                  <a:schemeClr val="tx1"/>
                </a:solidFill>
              </a:rPr>
              <a:t>kiến</a:t>
            </a:r>
            <a:r>
              <a:rPr lang="en-US" sz="1400" dirty="0">
                <a:solidFill>
                  <a:schemeClr val="tx1"/>
                </a:solidFill>
              </a:rPr>
              <a:t> </a:t>
            </a:r>
            <a:r>
              <a:rPr lang="en-US" sz="1400" dirty="0" err="1">
                <a:solidFill>
                  <a:schemeClr val="tx1"/>
                </a:solidFill>
              </a:rPr>
              <a:t>thức</a:t>
            </a:r>
            <a:r>
              <a:rPr lang="en-US" sz="1400" dirty="0">
                <a:solidFill>
                  <a:schemeClr val="tx1"/>
                </a:solidFill>
              </a:rPr>
              <a:t> </a:t>
            </a:r>
            <a:r>
              <a:rPr lang="en-US" sz="1400" dirty="0" err="1">
                <a:solidFill>
                  <a:schemeClr val="tx1"/>
                </a:solidFill>
              </a:rPr>
              <a:t>cơ</a:t>
            </a:r>
            <a:r>
              <a:rPr lang="en-US" sz="1400" dirty="0">
                <a:solidFill>
                  <a:schemeClr val="tx1"/>
                </a:solidFill>
              </a:rPr>
              <a:t> </a:t>
            </a:r>
            <a:r>
              <a:rPr lang="en-US" sz="1400" dirty="0" err="1">
                <a:solidFill>
                  <a:schemeClr val="tx1"/>
                </a:solidFill>
              </a:rPr>
              <a:t>bản</a:t>
            </a:r>
            <a:r>
              <a:rPr lang="en-US" sz="1400" dirty="0">
                <a:solidFill>
                  <a:schemeClr val="tx1"/>
                </a:solidFill>
              </a:rPr>
              <a:t> </a:t>
            </a:r>
            <a:r>
              <a:rPr lang="en-US" sz="1400" dirty="0" err="1">
                <a:solidFill>
                  <a:schemeClr val="tx1"/>
                </a:solidFill>
              </a:rPr>
              <a:t>về</a:t>
            </a:r>
            <a:r>
              <a:rPr lang="en-US" sz="1400" dirty="0">
                <a:solidFill>
                  <a:schemeClr val="tx1"/>
                </a:solidFill>
              </a:rPr>
              <a:t> </a:t>
            </a:r>
            <a:r>
              <a:rPr lang="en-US" sz="1400" dirty="0" err="1">
                <a:solidFill>
                  <a:schemeClr val="tx1"/>
                </a:solidFill>
              </a:rPr>
              <a:t>pháp</a:t>
            </a:r>
            <a:r>
              <a:rPr lang="en-US" sz="1400" dirty="0">
                <a:solidFill>
                  <a:schemeClr val="tx1"/>
                </a:solidFill>
              </a:rPr>
              <a:t> </a:t>
            </a:r>
            <a:r>
              <a:rPr lang="en-US" sz="1400" dirty="0" err="1">
                <a:solidFill>
                  <a:schemeClr val="tx1"/>
                </a:solidFill>
              </a:rPr>
              <a:t>luật</a:t>
            </a:r>
            <a:r>
              <a:rPr lang="en-US" sz="1400" dirty="0">
                <a:solidFill>
                  <a:schemeClr val="tx1"/>
                </a:solidFill>
              </a:rPr>
              <a:t> </a:t>
            </a:r>
            <a:r>
              <a:rPr lang="en-US" sz="1400" dirty="0" err="1">
                <a:solidFill>
                  <a:schemeClr val="tx1"/>
                </a:solidFill>
              </a:rPr>
              <a:t>hôn</a:t>
            </a:r>
            <a:r>
              <a:rPr lang="en-US" sz="1400" dirty="0">
                <a:solidFill>
                  <a:schemeClr val="tx1"/>
                </a:solidFill>
              </a:rPr>
              <a:t> </a:t>
            </a:r>
            <a:r>
              <a:rPr lang="en-US" sz="1400" dirty="0" err="1">
                <a:solidFill>
                  <a:schemeClr val="tx1"/>
                </a:solidFill>
              </a:rPr>
              <a:t>nhân</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gia</a:t>
            </a:r>
            <a:r>
              <a:rPr lang="en-US" sz="1400" dirty="0">
                <a:solidFill>
                  <a:schemeClr val="tx1"/>
                </a:solidFill>
              </a:rPr>
              <a:t> </a:t>
            </a:r>
            <a:r>
              <a:rPr lang="en-US" sz="1400" dirty="0" err="1">
                <a:solidFill>
                  <a:schemeClr val="tx1"/>
                </a:solidFill>
              </a:rPr>
              <a:t>đình</a:t>
            </a:r>
            <a:r>
              <a:rPr lang="en-US" sz="1400" dirty="0">
                <a:solidFill>
                  <a:schemeClr val="tx1"/>
                </a:solidFill>
              </a:rPr>
              <a:t>, </a:t>
            </a:r>
            <a:r>
              <a:rPr lang="en-US" sz="1400" dirty="0" err="1">
                <a:solidFill>
                  <a:schemeClr val="tx1"/>
                </a:solidFill>
              </a:rPr>
              <a:t>những</a:t>
            </a:r>
            <a:r>
              <a:rPr lang="en-US" sz="1400" dirty="0">
                <a:solidFill>
                  <a:schemeClr val="tx1"/>
                </a:solidFill>
              </a:rPr>
              <a:t> </a:t>
            </a:r>
            <a:r>
              <a:rPr lang="en-US" sz="1400" dirty="0" err="1">
                <a:solidFill>
                  <a:schemeClr val="tx1"/>
                </a:solidFill>
              </a:rPr>
              <a:t>yêu</a:t>
            </a:r>
            <a:r>
              <a:rPr lang="en-US" sz="1400" dirty="0">
                <a:solidFill>
                  <a:schemeClr val="tx1"/>
                </a:solidFill>
              </a:rPr>
              <a:t> </a:t>
            </a:r>
            <a:r>
              <a:rPr lang="en-US" sz="1400" dirty="0" err="1">
                <a:solidFill>
                  <a:schemeClr val="tx1"/>
                </a:solidFill>
              </a:rPr>
              <a:t>cầu</a:t>
            </a:r>
            <a:r>
              <a:rPr lang="en-US" sz="1400" dirty="0">
                <a:solidFill>
                  <a:schemeClr val="tx1"/>
                </a:solidFill>
              </a:rPr>
              <a:t> </a:t>
            </a:r>
            <a:r>
              <a:rPr lang="en-US" sz="1400" dirty="0" err="1">
                <a:solidFill>
                  <a:schemeClr val="tx1"/>
                </a:solidFill>
              </a:rPr>
              <a:t>cơ</a:t>
            </a:r>
            <a:r>
              <a:rPr lang="en-US" sz="1400" dirty="0">
                <a:solidFill>
                  <a:schemeClr val="tx1"/>
                </a:solidFill>
              </a:rPr>
              <a:t> </a:t>
            </a:r>
            <a:r>
              <a:rPr lang="en-US" sz="1400" dirty="0" err="1">
                <a:solidFill>
                  <a:schemeClr val="tx1"/>
                </a:solidFill>
              </a:rPr>
              <a:t>bản</a:t>
            </a:r>
            <a:r>
              <a:rPr lang="en-US" sz="1400" dirty="0">
                <a:solidFill>
                  <a:schemeClr val="tx1"/>
                </a:solidFill>
              </a:rPr>
              <a:t> </a:t>
            </a:r>
            <a:r>
              <a:rPr lang="en-US" sz="1400" dirty="0" err="1">
                <a:solidFill>
                  <a:schemeClr val="tx1"/>
                </a:solidFill>
              </a:rPr>
              <a:t>trong</a:t>
            </a:r>
            <a:r>
              <a:rPr lang="en-US" sz="1400" dirty="0">
                <a:solidFill>
                  <a:schemeClr val="tx1"/>
                </a:solidFill>
              </a:rPr>
              <a:t> </a:t>
            </a:r>
            <a:r>
              <a:rPr lang="en-US" sz="1400" dirty="0" err="1">
                <a:solidFill>
                  <a:schemeClr val="tx1"/>
                </a:solidFill>
              </a:rPr>
              <a:t>trợ</a:t>
            </a:r>
            <a:r>
              <a:rPr lang="en-US" sz="1400" dirty="0">
                <a:solidFill>
                  <a:schemeClr val="tx1"/>
                </a:solidFill>
              </a:rPr>
              <a:t> </a:t>
            </a:r>
            <a:r>
              <a:rPr lang="en-US" sz="1400" dirty="0" err="1">
                <a:solidFill>
                  <a:schemeClr val="tx1"/>
                </a:solidFill>
              </a:rPr>
              <a:t>giúp</a:t>
            </a:r>
            <a:r>
              <a:rPr lang="en-US" sz="1400" dirty="0">
                <a:solidFill>
                  <a:schemeClr val="tx1"/>
                </a:solidFill>
              </a:rPr>
              <a:t> </a:t>
            </a:r>
            <a:r>
              <a:rPr lang="en-US" sz="1400" dirty="0" err="1">
                <a:solidFill>
                  <a:schemeClr val="tx1"/>
                </a:solidFill>
              </a:rPr>
              <a:t>pháp</a:t>
            </a:r>
            <a:r>
              <a:rPr lang="en-US" sz="1400" dirty="0">
                <a:solidFill>
                  <a:schemeClr val="tx1"/>
                </a:solidFill>
              </a:rPr>
              <a:t> </a:t>
            </a:r>
            <a:r>
              <a:rPr lang="en-US" sz="1400" dirty="0" err="1">
                <a:solidFill>
                  <a:schemeClr val="tx1"/>
                </a:solidFill>
              </a:rPr>
              <a:t>lý</a:t>
            </a:r>
            <a:r>
              <a:rPr lang="en-US" sz="1400" dirty="0">
                <a:solidFill>
                  <a:schemeClr val="tx1"/>
                </a:solidFill>
              </a:rPr>
              <a:t> </a:t>
            </a:r>
            <a:r>
              <a:rPr lang="en-US" sz="1400" dirty="0" err="1">
                <a:solidFill>
                  <a:schemeClr val="tx1"/>
                </a:solidFill>
              </a:rPr>
              <a:t>trong</a:t>
            </a:r>
            <a:r>
              <a:rPr lang="en-US" sz="1400" dirty="0">
                <a:solidFill>
                  <a:schemeClr val="tx1"/>
                </a:solidFill>
              </a:rPr>
              <a:t> </a:t>
            </a:r>
            <a:r>
              <a:rPr lang="en-US" sz="1400" dirty="0" err="1">
                <a:solidFill>
                  <a:schemeClr val="tx1"/>
                </a:solidFill>
              </a:rPr>
              <a:t>lĩnh</a:t>
            </a:r>
            <a:r>
              <a:rPr lang="en-US" sz="1400" dirty="0">
                <a:solidFill>
                  <a:schemeClr val="tx1"/>
                </a:solidFill>
              </a:rPr>
              <a:t> </a:t>
            </a:r>
            <a:r>
              <a:rPr lang="en-US" sz="1400" dirty="0" err="1">
                <a:solidFill>
                  <a:schemeClr val="tx1"/>
                </a:solidFill>
              </a:rPr>
              <a:t>vực</a:t>
            </a:r>
            <a:r>
              <a:rPr lang="en-US" sz="1400" dirty="0">
                <a:solidFill>
                  <a:schemeClr val="tx1"/>
                </a:solidFill>
              </a:rPr>
              <a:t> </a:t>
            </a:r>
            <a:r>
              <a:rPr lang="en-US" sz="1400" dirty="0" err="1">
                <a:solidFill>
                  <a:schemeClr val="tx1"/>
                </a:solidFill>
              </a:rPr>
              <a:t>hôn</a:t>
            </a:r>
            <a:r>
              <a:rPr lang="en-US" sz="1400" dirty="0">
                <a:solidFill>
                  <a:schemeClr val="tx1"/>
                </a:solidFill>
              </a:rPr>
              <a:t> </a:t>
            </a:r>
            <a:r>
              <a:rPr lang="en-US" sz="1400" dirty="0" err="1">
                <a:solidFill>
                  <a:schemeClr val="tx1"/>
                </a:solidFill>
              </a:rPr>
              <a:t>nhân</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gia</a:t>
            </a:r>
            <a:r>
              <a:rPr lang="en-US" sz="1400" dirty="0">
                <a:solidFill>
                  <a:schemeClr val="tx1"/>
                </a:solidFill>
              </a:rPr>
              <a:t> </a:t>
            </a:r>
            <a:r>
              <a:rPr lang="en-US" sz="1400" dirty="0" err="1">
                <a:solidFill>
                  <a:schemeClr val="tx1"/>
                </a:solidFill>
              </a:rPr>
              <a:t>đình</a:t>
            </a:r>
            <a:r>
              <a:rPr lang="en-US" sz="1400" dirty="0">
                <a:solidFill>
                  <a:schemeClr val="tx1"/>
                </a:solidFill>
              </a:rPr>
              <a:t>, </a:t>
            </a:r>
            <a:r>
              <a:rPr lang="en-US" sz="1400" dirty="0" err="1">
                <a:solidFill>
                  <a:schemeClr val="tx1"/>
                </a:solidFill>
              </a:rPr>
              <a:t>kỹ</a:t>
            </a:r>
            <a:r>
              <a:rPr lang="en-US" sz="1400" dirty="0">
                <a:solidFill>
                  <a:schemeClr val="tx1"/>
                </a:solidFill>
              </a:rPr>
              <a:t> </a:t>
            </a:r>
            <a:r>
              <a:rPr lang="en-US" sz="1400" dirty="0" err="1">
                <a:solidFill>
                  <a:schemeClr val="tx1"/>
                </a:solidFill>
              </a:rPr>
              <a:t>năng</a:t>
            </a:r>
            <a:r>
              <a:rPr lang="en-US" sz="1400" dirty="0">
                <a:solidFill>
                  <a:schemeClr val="tx1"/>
                </a:solidFill>
              </a:rPr>
              <a:t> </a:t>
            </a:r>
            <a:r>
              <a:rPr lang="en-US" sz="1400" dirty="0" err="1">
                <a:solidFill>
                  <a:schemeClr val="tx1"/>
                </a:solidFill>
              </a:rPr>
              <a:t>mà</a:t>
            </a:r>
            <a:r>
              <a:rPr lang="en-US" sz="1400" dirty="0">
                <a:solidFill>
                  <a:schemeClr val="tx1"/>
                </a:solidFill>
              </a:rPr>
              <a:t> </a:t>
            </a:r>
            <a:r>
              <a:rPr lang="en-US" sz="1400" dirty="0" err="1">
                <a:solidFill>
                  <a:schemeClr val="tx1"/>
                </a:solidFill>
              </a:rPr>
              <a:t>Trợ</a:t>
            </a:r>
            <a:r>
              <a:rPr lang="en-US" sz="1400" dirty="0">
                <a:solidFill>
                  <a:schemeClr val="tx1"/>
                </a:solidFill>
              </a:rPr>
              <a:t> </a:t>
            </a:r>
            <a:r>
              <a:rPr lang="en-US" sz="1400" dirty="0" err="1">
                <a:solidFill>
                  <a:schemeClr val="tx1"/>
                </a:solidFill>
              </a:rPr>
              <a:t>giúp</a:t>
            </a:r>
            <a:r>
              <a:rPr lang="en-US" sz="1400" dirty="0">
                <a:solidFill>
                  <a:schemeClr val="tx1"/>
                </a:solidFill>
              </a:rPr>
              <a:t> </a:t>
            </a:r>
            <a:r>
              <a:rPr lang="en-US" sz="1400" dirty="0" err="1">
                <a:solidFill>
                  <a:schemeClr val="tx1"/>
                </a:solidFill>
              </a:rPr>
              <a:t>viên</a:t>
            </a:r>
            <a:r>
              <a:rPr lang="en-US" sz="1400" dirty="0">
                <a:solidFill>
                  <a:schemeClr val="tx1"/>
                </a:solidFill>
              </a:rPr>
              <a:t> </a:t>
            </a:r>
            <a:r>
              <a:rPr lang="en-US" sz="1400" dirty="0" err="1">
                <a:solidFill>
                  <a:schemeClr val="tx1"/>
                </a:solidFill>
              </a:rPr>
              <a:t>pháp</a:t>
            </a:r>
            <a:r>
              <a:rPr lang="en-US" sz="1400" dirty="0">
                <a:solidFill>
                  <a:schemeClr val="tx1"/>
                </a:solidFill>
              </a:rPr>
              <a:t> </a:t>
            </a:r>
            <a:r>
              <a:rPr lang="en-US" sz="1400" dirty="0" err="1">
                <a:solidFill>
                  <a:schemeClr val="tx1"/>
                </a:solidFill>
              </a:rPr>
              <a:t>lý</a:t>
            </a:r>
            <a:r>
              <a:rPr lang="en-US" sz="1400" dirty="0">
                <a:solidFill>
                  <a:schemeClr val="tx1"/>
                </a:solidFill>
              </a:rPr>
              <a:t> </a:t>
            </a:r>
            <a:r>
              <a:rPr lang="en-US" sz="1400" dirty="0" err="1">
                <a:solidFill>
                  <a:schemeClr val="tx1"/>
                </a:solidFill>
              </a:rPr>
              <a:t>cần</a:t>
            </a:r>
            <a:r>
              <a:rPr lang="en-US" sz="1400" dirty="0">
                <a:solidFill>
                  <a:schemeClr val="tx1"/>
                </a:solidFill>
              </a:rPr>
              <a:t> </a:t>
            </a:r>
            <a:r>
              <a:rPr lang="en-US" sz="1400" dirty="0" err="1">
                <a:solidFill>
                  <a:schemeClr val="tx1"/>
                </a:solidFill>
              </a:rPr>
              <a:t>có</a:t>
            </a:r>
            <a:r>
              <a:rPr lang="en-US" sz="1400" dirty="0">
                <a:solidFill>
                  <a:schemeClr val="tx1"/>
                </a:solidFill>
              </a:rPr>
              <a:t> </a:t>
            </a:r>
            <a:r>
              <a:rPr lang="en-US" sz="1400" dirty="0" err="1">
                <a:solidFill>
                  <a:schemeClr val="tx1"/>
                </a:solidFill>
              </a:rPr>
              <a:t>khi</a:t>
            </a:r>
            <a:r>
              <a:rPr lang="en-US" sz="1400" dirty="0">
                <a:solidFill>
                  <a:schemeClr val="tx1"/>
                </a:solidFill>
              </a:rPr>
              <a:t> </a:t>
            </a:r>
            <a:r>
              <a:rPr lang="en-US" sz="1400" dirty="0" err="1">
                <a:solidFill>
                  <a:schemeClr val="tx1"/>
                </a:solidFill>
              </a:rPr>
              <a:t>thực</a:t>
            </a:r>
            <a:r>
              <a:rPr lang="en-US" sz="1400" dirty="0">
                <a:solidFill>
                  <a:schemeClr val="tx1"/>
                </a:solidFill>
              </a:rPr>
              <a:t> </a:t>
            </a:r>
            <a:r>
              <a:rPr lang="en-US" sz="1400" dirty="0" err="1">
                <a:solidFill>
                  <a:schemeClr val="tx1"/>
                </a:solidFill>
              </a:rPr>
              <a:t>hiện</a:t>
            </a:r>
            <a:r>
              <a:rPr lang="en-US" sz="1400" dirty="0">
                <a:solidFill>
                  <a:schemeClr val="tx1"/>
                </a:solidFill>
              </a:rPr>
              <a:t> </a:t>
            </a:r>
            <a:r>
              <a:rPr lang="en-US" sz="1400" dirty="0" err="1">
                <a:solidFill>
                  <a:schemeClr val="tx1"/>
                </a:solidFill>
              </a:rPr>
              <a:t>trợ</a:t>
            </a:r>
            <a:r>
              <a:rPr lang="en-US" sz="1400" dirty="0">
                <a:solidFill>
                  <a:schemeClr val="tx1"/>
                </a:solidFill>
              </a:rPr>
              <a:t> </a:t>
            </a:r>
            <a:r>
              <a:rPr lang="en-US" sz="1400" dirty="0" err="1">
                <a:solidFill>
                  <a:schemeClr val="tx1"/>
                </a:solidFill>
              </a:rPr>
              <a:t>giúp</a:t>
            </a:r>
            <a:r>
              <a:rPr lang="en-US" sz="1400" dirty="0">
                <a:solidFill>
                  <a:schemeClr val="tx1"/>
                </a:solidFill>
              </a:rPr>
              <a:t> </a:t>
            </a:r>
            <a:r>
              <a:rPr lang="en-US" sz="1400" dirty="0" err="1">
                <a:solidFill>
                  <a:schemeClr val="tx1"/>
                </a:solidFill>
              </a:rPr>
              <a:t>pháp</a:t>
            </a:r>
            <a:r>
              <a:rPr lang="en-US" sz="1400" dirty="0">
                <a:solidFill>
                  <a:schemeClr val="tx1"/>
                </a:solidFill>
              </a:rPr>
              <a:t> </a:t>
            </a:r>
            <a:r>
              <a:rPr lang="en-US" sz="1400" dirty="0" err="1">
                <a:solidFill>
                  <a:schemeClr val="tx1"/>
                </a:solidFill>
              </a:rPr>
              <a:t>lý</a:t>
            </a:r>
            <a:r>
              <a:rPr lang="en-US" sz="1400" dirty="0">
                <a:solidFill>
                  <a:schemeClr val="tx1"/>
                </a:solidFill>
              </a:rPr>
              <a:t> </a:t>
            </a:r>
            <a:r>
              <a:rPr lang="en-US" sz="1400" dirty="0" err="1">
                <a:solidFill>
                  <a:schemeClr val="tx1"/>
                </a:solidFill>
              </a:rPr>
              <a:t>trong</a:t>
            </a:r>
            <a:r>
              <a:rPr lang="en-US" sz="1400" dirty="0">
                <a:solidFill>
                  <a:schemeClr val="tx1"/>
                </a:solidFill>
              </a:rPr>
              <a:t> </a:t>
            </a:r>
            <a:r>
              <a:rPr lang="en-US" sz="1400" dirty="0" err="1">
                <a:solidFill>
                  <a:schemeClr val="tx1"/>
                </a:solidFill>
              </a:rPr>
              <a:t>lĩnh</a:t>
            </a:r>
            <a:r>
              <a:rPr lang="en-US" sz="1400" dirty="0">
                <a:solidFill>
                  <a:schemeClr val="tx1"/>
                </a:solidFill>
              </a:rPr>
              <a:t> </a:t>
            </a:r>
            <a:r>
              <a:rPr lang="en-US" sz="1400" dirty="0" err="1">
                <a:solidFill>
                  <a:schemeClr val="tx1"/>
                </a:solidFill>
              </a:rPr>
              <a:t>vực</a:t>
            </a:r>
            <a:r>
              <a:rPr lang="en-US" sz="1400" dirty="0">
                <a:solidFill>
                  <a:schemeClr val="tx1"/>
                </a:solidFill>
              </a:rPr>
              <a:t> </a:t>
            </a:r>
            <a:r>
              <a:rPr lang="en-US" sz="1400" dirty="0" err="1">
                <a:solidFill>
                  <a:schemeClr val="tx1"/>
                </a:solidFill>
              </a:rPr>
              <a:t>hôn</a:t>
            </a:r>
            <a:r>
              <a:rPr lang="en-US" sz="1400" dirty="0">
                <a:solidFill>
                  <a:schemeClr val="tx1"/>
                </a:solidFill>
              </a:rPr>
              <a:t> </a:t>
            </a:r>
            <a:r>
              <a:rPr lang="en-US" sz="1400" dirty="0" err="1">
                <a:solidFill>
                  <a:schemeClr val="tx1"/>
                </a:solidFill>
              </a:rPr>
              <a:t>nhân</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gia</a:t>
            </a:r>
            <a:r>
              <a:rPr lang="en-US" sz="1400" dirty="0">
                <a:solidFill>
                  <a:schemeClr val="tx1"/>
                </a:solidFill>
              </a:rPr>
              <a:t> </a:t>
            </a:r>
            <a:r>
              <a:rPr lang="en-US" sz="1400" dirty="0" err="1">
                <a:solidFill>
                  <a:schemeClr val="tx1"/>
                </a:solidFill>
              </a:rPr>
              <a:t>đình</a:t>
            </a:r>
            <a:r>
              <a:rPr lang="en-US" sz="1400" dirty="0">
                <a:solidFill>
                  <a:schemeClr val="tx1"/>
                </a:solidFill>
              </a:rPr>
              <a:t>.</a:t>
            </a:r>
          </a:p>
          <a:p>
            <a:r>
              <a:rPr lang="en-US" sz="1400" dirty="0">
                <a:solidFill>
                  <a:schemeClr val="tx1"/>
                </a:solidFill>
              </a:rPr>
              <a:t>- </a:t>
            </a:r>
            <a:r>
              <a:rPr lang="en-US" sz="1400" dirty="0" err="1">
                <a:solidFill>
                  <a:schemeClr val="tx1"/>
                </a:solidFill>
              </a:rPr>
              <a:t>Người</a:t>
            </a:r>
            <a:r>
              <a:rPr lang="en-US" sz="1400" dirty="0">
                <a:solidFill>
                  <a:schemeClr val="tx1"/>
                </a:solidFill>
              </a:rPr>
              <a:t> </a:t>
            </a:r>
            <a:r>
              <a:rPr lang="en-US" sz="1400" dirty="0" err="1">
                <a:solidFill>
                  <a:schemeClr val="tx1"/>
                </a:solidFill>
              </a:rPr>
              <a:t>tham</a:t>
            </a:r>
            <a:r>
              <a:rPr lang="en-US" sz="1400" dirty="0">
                <a:solidFill>
                  <a:schemeClr val="tx1"/>
                </a:solidFill>
              </a:rPr>
              <a:t> </a:t>
            </a:r>
            <a:r>
              <a:rPr lang="en-US" sz="1400" dirty="0" err="1">
                <a:solidFill>
                  <a:schemeClr val="tx1"/>
                </a:solidFill>
              </a:rPr>
              <a:t>gia</a:t>
            </a:r>
            <a:r>
              <a:rPr lang="en-US" sz="1400" dirty="0">
                <a:solidFill>
                  <a:schemeClr val="tx1"/>
                </a:solidFill>
              </a:rPr>
              <a:t> </a:t>
            </a:r>
            <a:r>
              <a:rPr lang="en-US" sz="1400" dirty="0" err="1">
                <a:solidFill>
                  <a:schemeClr val="tx1"/>
                </a:solidFill>
              </a:rPr>
              <a:t>tập</a:t>
            </a:r>
            <a:r>
              <a:rPr lang="en-US" sz="1400" dirty="0">
                <a:solidFill>
                  <a:schemeClr val="tx1"/>
                </a:solidFill>
              </a:rPr>
              <a:t> </a:t>
            </a:r>
            <a:r>
              <a:rPr lang="en-US" sz="1400" dirty="0" err="1">
                <a:solidFill>
                  <a:schemeClr val="tx1"/>
                </a:solidFill>
              </a:rPr>
              <a:t>huấn</a:t>
            </a:r>
            <a:r>
              <a:rPr lang="en-US" sz="1400" dirty="0">
                <a:solidFill>
                  <a:schemeClr val="tx1"/>
                </a:solidFill>
              </a:rPr>
              <a:t> </a:t>
            </a:r>
            <a:r>
              <a:rPr lang="en-US" sz="1400" dirty="0" err="1">
                <a:solidFill>
                  <a:schemeClr val="tx1"/>
                </a:solidFill>
              </a:rPr>
              <a:t>sẽ</a:t>
            </a:r>
            <a:r>
              <a:rPr lang="en-US" sz="1400" dirty="0">
                <a:solidFill>
                  <a:schemeClr val="tx1"/>
                </a:solidFill>
              </a:rPr>
              <a:t> </a:t>
            </a:r>
            <a:r>
              <a:rPr lang="en-US" sz="1400" dirty="0" err="1">
                <a:solidFill>
                  <a:schemeClr val="tx1"/>
                </a:solidFill>
              </a:rPr>
              <a:t>có</a:t>
            </a:r>
            <a:r>
              <a:rPr lang="en-US" sz="1400" dirty="0">
                <a:solidFill>
                  <a:schemeClr val="tx1"/>
                </a:solidFill>
              </a:rPr>
              <a:t> </a:t>
            </a:r>
            <a:r>
              <a:rPr lang="en-US" sz="1400" dirty="0" err="1">
                <a:solidFill>
                  <a:schemeClr val="tx1"/>
                </a:solidFill>
              </a:rPr>
              <a:t>những</a:t>
            </a:r>
            <a:r>
              <a:rPr lang="en-US" sz="1400" dirty="0">
                <a:solidFill>
                  <a:schemeClr val="tx1"/>
                </a:solidFill>
              </a:rPr>
              <a:t> </a:t>
            </a:r>
            <a:r>
              <a:rPr lang="en-US" sz="1400" dirty="0" err="1">
                <a:solidFill>
                  <a:schemeClr val="tx1"/>
                </a:solidFill>
              </a:rPr>
              <a:t>phản</a:t>
            </a:r>
            <a:r>
              <a:rPr lang="en-US" sz="1400" dirty="0">
                <a:solidFill>
                  <a:schemeClr val="tx1"/>
                </a:solidFill>
              </a:rPr>
              <a:t> </a:t>
            </a:r>
            <a:r>
              <a:rPr lang="en-US" sz="1400" dirty="0" err="1">
                <a:solidFill>
                  <a:schemeClr val="tx1"/>
                </a:solidFill>
              </a:rPr>
              <a:t>hồi</a:t>
            </a:r>
            <a:r>
              <a:rPr lang="en-US" sz="1400" dirty="0">
                <a:solidFill>
                  <a:schemeClr val="tx1"/>
                </a:solidFill>
              </a:rPr>
              <a:t> </a:t>
            </a:r>
            <a:r>
              <a:rPr lang="en-US" sz="1400" dirty="0" err="1">
                <a:solidFill>
                  <a:schemeClr val="tx1"/>
                </a:solidFill>
              </a:rPr>
              <a:t>đối</a:t>
            </a:r>
            <a:r>
              <a:rPr lang="en-US" sz="1400" dirty="0">
                <a:solidFill>
                  <a:schemeClr val="tx1"/>
                </a:solidFill>
              </a:rPr>
              <a:t> </a:t>
            </a:r>
            <a:r>
              <a:rPr lang="en-US" sz="1400" dirty="0" err="1">
                <a:solidFill>
                  <a:schemeClr val="tx1"/>
                </a:solidFill>
              </a:rPr>
              <a:t>với</a:t>
            </a:r>
            <a:r>
              <a:rPr lang="en-US" sz="1400" dirty="0">
                <a:solidFill>
                  <a:schemeClr val="tx1"/>
                </a:solidFill>
              </a:rPr>
              <a:t> </a:t>
            </a:r>
            <a:r>
              <a:rPr lang="en-US" sz="1400" dirty="0" err="1">
                <a:solidFill>
                  <a:schemeClr val="tx1"/>
                </a:solidFill>
              </a:rPr>
              <a:t>các</a:t>
            </a:r>
            <a:r>
              <a:rPr lang="en-US" sz="1400" dirty="0">
                <a:solidFill>
                  <a:schemeClr val="tx1"/>
                </a:solidFill>
              </a:rPr>
              <a:t> </a:t>
            </a:r>
            <a:r>
              <a:rPr lang="en-US" sz="1400" dirty="0" err="1">
                <a:solidFill>
                  <a:schemeClr val="tx1"/>
                </a:solidFill>
              </a:rPr>
              <a:t>nội</a:t>
            </a:r>
            <a:r>
              <a:rPr lang="en-US" sz="1400" dirty="0">
                <a:solidFill>
                  <a:schemeClr val="tx1"/>
                </a:solidFill>
              </a:rPr>
              <a:t> dung, </a:t>
            </a:r>
            <a:r>
              <a:rPr lang="en-US" sz="1400" dirty="0" err="1">
                <a:solidFill>
                  <a:schemeClr val="tx1"/>
                </a:solidFill>
              </a:rPr>
              <a:t>chương</a:t>
            </a:r>
            <a:r>
              <a:rPr lang="en-US" sz="1400" dirty="0">
                <a:solidFill>
                  <a:schemeClr val="tx1"/>
                </a:solidFill>
              </a:rPr>
              <a:t> </a:t>
            </a:r>
            <a:r>
              <a:rPr lang="en-US" sz="1400" dirty="0" err="1">
                <a:solidFill>
                  <a:schemeClr val="tx1"/>
                </a:solidFill>
              </a:rPr>
              <a:t>trình</a:t>
            </a:r>
            <a:r>
              <a:rPr lang="en-US" sz="1400" dirty="0">
                <a:solidFill>
                  <a:schemeClr val="tx1"/>
                </a:solidFill>
              </a:rPr>
              <a:t> </a:t>
            </a:r>
            <a:r>
              <a:rPr lang="en-US" sz="1400" dirty="0" err="1">
                <a:solidFill>
                  <a:schemeClr val="tx1"/>
                </a:solidFill>
              </a:rPr>
              <a:t>tập</a:t>
            </a:r>
            <a:r>
              <a:rPr lang="en-US" sz="1400" dirty="0">
                <a:solidFill>
                  <a:schemeClr val="tx1"/>
                </a:solidFill>
              </a:rPr>
              <a:t> </a:t>
            </a:r>
            <a:r>
              <a:rPr lang="en-US" sz="1400" dirty="0" err="1">
                <a:solidFill>
                  <a:schemeClr val="tx1"/>
                </a:solidFill>
              </a:rPr>
              <a:t>huấn</a:t>
            </a:r>
            <a:r>
              <a:rPr lang="en-US" sz="1400" dirty="0">
                <a:solidFill>
                  <a:schemeClr val="tx1"/>
                </a:solidFill>
              </a:rPr>
              <a:t> </a:t>
            </a:r>
            <a:r>
              <a:rPr lang="en-US" sz="1400" dirty="0" err="1">
                <a:solidFill>
                  <a:schemeClr val="tx1"/>
                </a:solidFill>
              </a:rPr>
              <a:t>để</a:t>
            </a:r>
            <a:r>
              <a:rPr lang="en-US" sz="1400" dirty="0">
                <a:solidFill>
                  <a:schemeClr val="tx1"/>
                </a:solidFill>
              </a:rPr>
              <a:t> </a:t>
            </a:r>
            <a:r>
              <a:rPr lang="en-US" sz="1400" dirty="0" err="1">
                <a:solidFill>
                  <a:schemeClr val="tx1"/>
                </a:solidFill>
              </a:rPr>
              <a:t>đảm</a:t>
            </a:r>
            <a:r>
              <a:rPr lang="en-US" sz="1400" dirty="0">
                <a:solidFill>
                  <a:schemeClr val="tx1"/>
                </a:solidFill>
              </a:rPr>
              <a:t> </a:t>
            </a:r>
            <a:r>
              <a:rPr lang="en-US" sz="1400" dirty="0" err="1">
                <a:solidFill>
                  <a:schemeClr val="tx1"/>
                </a:solidFill>
              </a:rPr>
              <a:t>bảo</a:t>
            </a:r>
            <a:r>
              <a:rPr lang="en-US" sz="1400" dirty="0">
                <a:solidFill>
                  <a:schemeClr val="tx1"/>
                </a:solidFill>
              </a:rPr>
              <a:t> </a:t>
            </a:r>
            <a:r>
              <a:rPr lang="en-US" sz="1400" dirty="0" err="1">
                <a:solidFill>
                  <a:schemeClr val="tx1"/>
                </a:solidFill>
              </a:rPr>
              <a:t>nội</a:t>
            </a:r>
            <a:r>
              <a:rPr lang="en-US" sz="1400" dirty="0">
                <a:solidFill>
                  <a:schemeClr val="tx1"/>
                </a:solidFill>
              </a:rPr>
              <a:t> dung, </a:t>
            </a:r>
            <a:r>
              <a:rPr lang="en-US" sz="1400" dirty="0" err="1">
                <a:solidFill>
                  <a:schemeClr val="tx1"/>
                </a:solidFill>
              </a:rPr>
              <a:t>phương</a:t>
            </a:r>
            <a:r>
              <a:rPr lang="en-US" sz="1400" dirty="0">
                <a:solidFill>
                  <a:schemeClr val="tx1"/>
                </a:solidFill>
              </a:rPr>
              <a:t> </a:t>
            </a:r>
            <a:r>
              <a:rPr lang="en-US" sz="1400" dirty="0" err="1">
                <a:solidFill>
                  <a:schemeClr val="tx1"/>
                </a:solidFill>
              </a:rPr>
              <a:t>pháp</a:t>
            </a:r>
            <a:r>
              <a:rPr lang="en-US" sz="1400" dirty="0">
                <a:solidFill>
                  <a:schemeClr val="tx1"/>
                </a:solidFill>
              </a:rPr>
              <a:t> </a:t>
            </a:r>
            <a:r>
              <a:rPr lang="en-US" sz="1400" dirty="0" err="1">
                <a:solidFill>
                  <a:schemeClr val="tx1"/>
                </a:solidFill>
              </a:rPr>
              <a:t>tập</a:t>
            </a:r>
            <a:r>
              <a:rPr lang="en-US" sz="1400" dirty="0">
                <a:solidFill>
                  <a:schemeClr val="tx1"/>
                </a:solidFill>
              </a:rPr>
              <a:t> </a:t>
            </a:r>
            <a:r>
              <a:rPr lang="en-US" sz="1400" dirty="0" err="1">
                <a:solidFill>
                  <a:schemeClr val="tx1"/>
                </a:solidFill>
              </a:rPr>
              <a:t>huấn</a:t>
            </a:r>
            <a:r>
              <a:rPr lang="en-US" sz="1400" dirty="0">
                <a:solidFill>
                  <a:schemeClr val="tx1"/>
                </a:solidFill>
              </a:rPr>
              <a:t> </a:t>
            </a:r>
            <a:r>
              <a:rPr lang="en-US" sz="1400" dirty="0" err="1">
                <a:solidFill>
                  <a:schemeClr val="tx1"/>
                </a:solidFill>
              </a:rPr>
              <a:t>được</a:t>
            </a:r>
            <a:r>
              <a:rPr lang="en-US" sz="1400" dirty="0">
                <a:solidFill>
                  <a:schemeClr val="tx1"/>
                </a:solidFill>
              </a:rPr>
              <a:t> </a:t>
            </a:r>
            <a:r>
              <a:rPr lang="en-US" sz="1400" dirty="0" err="1">
                <a:solidFill>
                  <a:schemeClr val="tx1"/>
                </a:solidFill>
              </a:rPr>
              <a:t>hiệu</a:t>
            </a:r>
            <a:r>
              <a:rPr lang="en-US" sz="1400" dirty="0">
                <a:solidFill>
                  <a:schemeClr val="tx1"/>
                </a:solidFill>
              </a:rPr>
              <a:t> </a:t>
            </a:r>
            <a:r>
              <a:rPr lang="en-US" sz="1400" dirty="0" err="1">
                <a:solidFill>
                  <a:schemeClr val="tx1"/>
                </a:solidFill>
              </a:rPr>
              <a:t>quả</a:t>
            </a:r>
            <a:r>
              <a:rPr lang="en-US" sz="1400" dirty="0">
                <a:solidFill>
                  <a:schemeClr val="tx1"/>
                </a:solidFill>
              </a:rPr>
              <a:t>, </a:t>
            </a:r>
            <a:r>
              <a:rPr lang="en-US" sz="1400" dirty="0" err="1">
                <a:solidFill>
                  <a:schemeClr val="tx1"/>
                </a:solidFill>
              </a:rPr>
              <a:t>thiết</a:t>
            </a:r>
            <a:r>
              <a:rPr lang="en-US" sz="1400" dirty="0">
                <a:solidFill>
                  <a:schemeClr val="tx1"/>
                </a:solidFill>
              </a:rPr>
              <a:t> </a:t>
            </a:r>
            <a:r>
              <a:rPr lang="en-US" sz="1400" dirty="0" err="1">
                <a:solidFill>
                  <a:schemeClr val="tx1"/>
                </a:solidFill>
              </a:rPr>
              <a:t>thực</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có</a:t>
            </a:r>
            <a:r>
              <a:rPr lang="en-US" sz="1400" dirty="0">
                <a:solidFill>
                  <a:schemeClr val="tx1"/>
                </a:solidFill>
              </a:rPr>
              <a:t> </a:t>
            </a:r>
            <a:r>
              <a:rPr lang="en-US" sz="1400" dirty="0" err="1">
                <a:solidFill>
                  <a:schemeClr val="tx1"/>
                </a:solidFill>
              </a:rPr>
              <a:t>hứng</a:t>
            </a:r>
            <a:r>
              <a:rPr lang="en-US" sz="1400" dirty="0">
                <a:solidFill>
                  <a:schemeClr val="tx1"/>
                </a:solidFill>
              </a:rPr>
              <a:t> </a:t>
            </a:r>
            <a:r>
              <a:rPr lang="en-US" sz="1400" dirty="0" err="1">
                <a:solidFill>
                  <a:schemeClr val="tx1"/>
                </a:solidFill>
              </a:rPr>
              <a:t>thú</a:t>
            </a:r>
            <a:r>
              <a:rPr lang="en-US" sz="1400" dirty="0">
                <a:solidFill>
                  <a:schemeClr val="tx1"/>
                </a:solidFill>
              </a:rPr>
              <a:t> </a:t>
            </a:r>
            <a:r>
              <a:rPr lang="en-US" sz="1400" dirty="0" err="1">
                <a:solidFill>
                  <a:schemeClr val="tx1"/>
                </a:solidFill>
              </a:rPr>
              <a:t>cho</a:t>
            </a:r>
            <a:r>
              <a:rPr lang="en-US" sz="1400" dirty="0">
                <a:solidFill>
                  <a:schemeClr val="tx1"/>
                </a:solidFill>
              </a:rPr>
              <a:t> </a:t>
            </a:r>
            <a:r>
              <a:rPr lang="en-US" sz="1400" dirty="0" err="1">
                <a:solidFill>
                  <a:schemeClr val="tx1"/>
                </a:solidFill>
              </a:rPr>
              <a:t>người</a:t>
            </a:r>
            <a:r>
              <a:rPr lang="en-US" sz="1400" dirty="0">
                <a:solidFill>
                  <a:schemeClr val="tx1"/>
                </a:solidFill>
              </a:rPr>
              <a:t> </a:t>
            </a:r>
            <a:r>
              <a:rPr lang="en-US" sz="1400" dirty="0" err="1">
                <a:solidFill>
                  <a:schemeClr val="tx1"/>
                </a:solidFill>
              </a:rPr>
              <a:t>học</a:t>
            </a:r>
            <a:r>
              <a:rPr lang="en-US" sz="1400" dirty="0">
                <a:solidFill>
                  <a:schemeClr val="tx1"/>
                </a:solidFill>
              </a:rPr>
              <a:t>.</a:t>
            </a:r>
          </a:p>
          <a:p>
            <a:endParaRPr lang="en-US" sz="1400" dirty="0">
              <a:solidFill>
                <a:schemeClr val="tx1"/>
              </a:solidFill>
            </a:endParaRPr>
          </a:p>
        </p:txBody>
      </p:sp>
    </p:spTree>
    <p:extLst>
      <p:ext uri="{BB962C8B-B14F-4D97-AF65-F5344CB8AC3E}">
        <p14:creationId xmlns:p14="http://schemas.microsoft.com/office/powerpoint/2010/main" val="2076674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Text Placeholder 2"/>
          <p:cNvSpPr>
            <a:spLocks noGrp="1"/>
          </p:cNvSpPr>
          <p:nvPr>
            <p:ph type="body" idx="1"/>
          </p:nvPr>
        </p:nvSpPr>
        <p:spPr>
          <a:xfrm>
            <a:off x="1143000" y="590550"/>
            <a:ext cx="4635900" cy="3340650"/>
          </a:xfrm>
        </p:spPr>
        <p:txBody>
          <a:bodyPr/>
          <a:lstStyle/>
          <a:p>
            <a:pPr marL="50800" indent="0">
              <a:buNone/>
            </a:pPr>
            <a:r>
              <a:rPr lang="en-US" sz="1400" b="1" i="1" u="sng" dirty="0" smtClean="0"/>
              <a:t> </a:t>
            </a:r>
            <a:r>
              <a:rPr lang="en-US" sz="1400" b="1" i="1" u="sng" dirty="0" err="1" smtClean="0"/>
              <a:t>Lưu</a:t>
            </a:r>
            <a:r>
              <a:rPr lang="en-US" sz="1400" b="1" i="1" u="sng" dirty="0" smtClean="0"/>
              <a:t> </a:t>
            </a:r>
            <a:r>
              <a:rPr lang="en-US" sz="1400" b="1" i="1" u="sng" dirty="0"/>
              <a:t>ý </a:t>
            </a:r>
            <a:r>
              <a:rPr lang="en-US" sz="1400" b="1" i="1" u="sng" dirty="0" err="1"/>
              <a:t>đối</a:t>
            </a:r>
            <a:r>
              <a:rPr lang="en-US" sz="1400" b="1" i="1" u="sng" dirty="0"/>
              <a:t> </a:t>
            </a:r>
            <a:r>
              <a:rPr lang="en-US" sz="1400" b="1" i="1" u="sng" dirty="0" err="1"/>
              <a:t>với</a:t>
            </a:r>
            <a:r>
              <a:rPr lang="en-US" sz="1400" b="1" i="1" u="sng" dirty="0"/>
              <a:t> </a:t>
            </a:r>
            <a:r>
              <a:rPr lang="en-US" sz="1400" b="1" i="1" u="sng" dirty="0" err="1"/>
              <a:t>giảng</a:t>
            </a:r>
            <a:r>
              <a:rPr lang="en-US" sz="1400" b="1" i="1" u="sng" dirty="0"/>
              <a:t> </a:t>
            </a:r>
            <a:r>
              <a:rPr lang="en-US" sz="1400" b="1" i="1" u="sng" dirty="0" err="1"/>
              <a:t>viên</a:t>
            </a:r>
            <a:r>
              <a:rPr lang="en-US" sz="1400" b="1" i="1" u="sng" dirty="0"/>
              <a:t>:</a:t>
            </a:r>
            <a:endParaRPr lang="en-US" sz="1400" dirty="0"/>
          </a:p>
          <a:p>
            <a:r>
              <a:rPr lang="vi-VN" sz="1400" dirty="0" smtClean="0"/>
              <a:t>Thời </a:t>
            </a:r>
            <a:r>
              <a:rPr lang="vi-VN" sz="1400" dirty="0"/>
              <a:t>gian tập huấn: 02 ngày</a:t>
            </a:r>
            <a:r>
              <a:rPr lang="en-US" sz="1400" dirty="0"/>
              <a:t>.</a:t>
            </a:r>
          </a:p>
          <a:p>
            <a:r>
              <a:rPr lang="vi-VN" sz="1400" dirty="0" smtClean="0"/>
              <a:t>Các </a:t>
            </a:r>
            <a:r>
              <a:rPr lang="vi-VN" sz="1400" dirty="0"/>
              <a:t>nội dung</a:t>
            </a:r>
            <a:r>
              <a:rPr lang="en-US" sz="1400" dirty="0"/>
              <a:t> </a:t>
            </a:r>
            <a:r>
              <a:rPr lang="en-US" sz="1400" dirty="0" err="1"/>
              <a:t>tập</a:t>
            </a:r>
            <a:r>
              <a:rPr lang="en-US" sz="1400" dirty="0"/>
              <a:t> </a:t>
            </a:r>
            <a:r>
              <a:rPr lang="en-US" sz="1400" dirty="0" err="1"/>
              <a:t>huấn</a:t>
            </a:r>
            <a:r>
              <a:rPr lang="en-US" sz="1400" dirty="0"/>
              <a:t> </a:t>
            </a:r>
            <a:r>
              <a:rPr lang="en-US" sz="1400" dirty="0" err="1"/>
              <a:t>và</a:t>
            </a:r>
            <a:r>
              <a:rPr lang="en-US" sz="1400" dirty="0"/>
              <a:t> </a:t>
            </a:r>
            <a:r>
              <a:rPr lang="en-US" sz="1400" dirty="0" err="1"/>
              <a:t>các</a:t>
            </a:r>
            <a:r>
              <a:rPr lang="en-US" sz="1400" dirty="0"/>
              <a:t> </a:t>
            </a:r>
            <a:r>
              <a:rPr lang="en-US" sz="1400" dirty="0" err="1"/>
              <a:t>hoạt</a:t>
            </a:r>
            <a:r>
              <a:rPr lang="en-US" sz="1400" dirty="0"/>
              <a:t> </a:t>
            </a:r>
            <a:r>
              <a:rPr lang="en-US" sz="1400" dirty="0" err="1"/>
              <a:t>động</a:t>
            </a:r>
            <a:r>
              <a:rPr lang="en-US" sz="1400" dirty="0"/>
              <a:t> </a:t>
            </a:r>
            <a:r>
              <a:rPr lang="vi-VN" sz="1400" dirty="0"/>
              <a:t>có mối liên hệ với nhau, tạo thành hệ thống </a:t>
            </a:r>
            <a:r>
              <a:rPr lang="en-US" sz="1400" dirty="0" err="1"/>
              <a:t>nhận</a:t>
            </a:r>
            <a:r>
              <a:rPr lang="en-US" sz="1400" dirty="0"/>
              <a:t> </a:t>
            </a:r>
            <a:r>
              <a:rPr lang="en-US" sz="1400" dirty="0" err="1"/>
              <a:t>thức</a:t>
            </a:r>
            <a:r>
              <a:rPr lang="en-US" sz="1400" dirty="0"/>
              <a:t> </a:t>
            </a:r>
            <a:r>
              <a:rPr lang="en-US" sz="1400" dirty="0" err="1"/>
              <a:t>về</a:t>
            </a:r>
            <a:r>
              <a:rPr lang="en-US" sz="1400" dirty="0"/>
              <a:t> </a:t>
            </a:r>
            <a:r>
              <a:rPr lang="en-US" sz="1400" dirty="0" err="1"/>
              <a:t>pháp</a:t>
            </a:r>
            <a:r>
              <a:rPr lang="en-US" sz="1400" dirty="0"/>
              <a:t> </a:t>
            </a:r>
            <a:r>
              <a:rPr lang="en-US" sz="1400" dirty="0" err="1"/>
              <a:t>luật</a:t>
            </a:r>
            <a:r>
              <a:rPr lang="en-US" sz="1400" dirty="0"/>
              <a:t> </a:t>
            </a:r>
            <a:r>
              <a:rPr lang="en-US" sz="1400" dirty="0" smtClean="0"/>
              <a:t>HN&amp;GĐ </a:t>
            </a:r>
            <a:r>
              <a:rPr lang="en-US" sz="1400" dirty="0" err="1" smtClean="0"/>
              <a:t>cũng</a:t>
            </a:r>
            <a:r>
              <a:rPr lang="en-US" sz="1400" dirty="0" smtClean="0"/>
              <a:t> </a:t>
            </a:r>
            <a:r>
              <a:rPr lang="en-US" sz="1400" dirty="0" err="1"/>
              <a:t>như</a:t>
            </a:r>
            <a:r>
              <a:rPr lang="en-US" sz="1400" dirty="0"/>
              <a:t> </a:t>
            </a:r>
            <a:r>
              <a:rPr lang="en-US" sz="1400" dirty="0" err="1"/>
              <a:t>các</a:t>
            </a:r>
            <a:r>
              <a:rPr lang="en-US" sz="1400" dirty="0"/>
              <a:t> </a:t>
            </a:r>
            <a:r>
              <a:rPr lang="en-US" sz="1400" dirty="0" err="1"/>
              <a:t>kỹ</a:t>
            </a:r>
            <a:r>
              <a:rPr lang="en-US" sz="1400" dirty="0"/>
              <a:t> </a:t>
            </a:r>
            <a:r>
              <a:rPr lang="en-US" sz="1400" dirty="0" err="1"/>
              <a:t>năng</a:t>
            </a:r>
            <a:r>
              <a:rPr lang="en-US" sz="1400" dirty="0"/>
              <a:t> </a:t>
            </a:r>
            <a:r>
              <a:rPr lang="vi-VN" sz="1400" dirty="0"/>
              <a:t>trợ giúp pháp lý </a:t>
            </a:r>
            <a:r>
              <a:rPr lang="en-US" sz="1400" dirty="0" err="1"/>
              <a:t>trong</a:t>
            </a:r>
            <a:r>
              <a:rPr lang="en-US" sz="1400" dirty="0"/>
              <a:t> </a:t>
            </a:r>
            <a:r>
              <a:rPr lang="en-US" sz="1400" dirty="0" err="1"/>
              <a:t>lĩnh</a:t>
            </a:r>
            <a:r>
              <a:rPr lang="en-US" sz="1400" dirty="0"/>
              <a:t> </a:t>
            </a:r>
            <a:r>
              <a:rPr lang="en-US" sz="1400" dirty="0" err="1"/>
              <a:t>vực</a:t>
            </a:r>
            <a:r>
              <a:rPr lang="en-US" sz="1400" dirty="0"/>
              <a:t> </a:t>
            </a:r>
            <a:r>
              <a:rPr lang="en-US" sz="1400" dirty="0" smtClean="0"/>
              <a:t>HN&amp;GĐ.</a:t>
            </a:r>
            <a:endParaRPr lang="en-US" sz="1400" dirty="0"/>
          </a:p>
          <a:p>
            <a:r>
              <a:rPr lang="vi-VN" sz="1400" dirty="0" smtClean="0"/>
              <a:t>Với </a:t>
            </a:r>
            <a:r>
              <a:rPr lang="vi-VN" sz="1400" dirty="0"/>
              <a:t>mỗi nhóm đối tượng học viên, tuỳ vào mục tiêu của tập huấn để lựa chọn nội dung phù hợp</a:t>
            </a:r>
            <a:r>
              <a:rPr lang="en-US" sz="1400" dirty="0"/>
              <a:t>.</a:t>
            </a:r>
          </a:p>
          <a:p>
            <a:r>
              <a:rPr lang="vi-VN" sz="1400" dirty="0" smtClean="0"/>
              <a:t>Nội </a:t>
            </a:r>
            <a:r>
              <a:rPr lang="vi-VN" sz="1400" dirty="0"/>
              <a:t>dung của buổi tập huấn được phân bổ thành các tiết học, mỗi tiết học sẽ bao gồm hoạt động thuyết trình, thảo luận và các hoạt động khác (trả lời câu hỏi, bài tập tình huống, sắm vai…) để đạt được mục tiêu cụ thể của buổi học.</a:t>
            </a:r>
            <a:endParaRPr lang="en-US" sz="1400" dirty="0"/>
          </a:p>
        </p:txBody>
      </p:sp>
    </p:spTree>
    <p:extLst>
      <p:ext uri="{BB962C8B-B14F-4D97-AF65-F5344CB8AC3E}">
        <p14:creationId xmlns:p14="http://schemas.microsoft.com/office/powerpoint/2010/main" val="151579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TextBox 2"/>
          <p:cNvSpPr txBox="1"/>
          <p:nvPr/>
        </p:nvSpPr>
        <p:spPr>
          <a:xfrm>
            <a:off x="533400" y="514350"/>
            <a:ext cx="5562600" cy="4431341"/>
          </a:xfrm>
          <a:prstGeom prst="rect">
            <a:avLst/>
          </a:prstGeom>
          <a:noFill/>
        </p:spPr>
        <p:txBody>
          <a:bodyPr wrap="square" rtlCol="0">
            <a:spAutoFit/>
          </a:bodyPr>
          <a:lstStyle/>
          <a:p>
            <a:pPr>
              <a:lnSpc>
                <a:spcPts val="2000"/>
              </a:lnSpc>
            </a:pPr>
            <a:r>
              <a:rPr lang="en-US" b="1" dirty="0">
                <a:latin typeface="Inter-Regular" charset="0"/>
                <a:ea typeface="Inter-Regular" charset="0"/>
              </a:rPr>
              <a:t>2.4. </a:t>
            </a:r>
            <a:r>
              <a:rPr lang="en-US" b="1" dirty="0" err="1">
                <a:latin typeface="Inter-Regular" charset="0"/>
                <a:ea typeface="Inter-Regular" charset="0"/>
              </a:rPr>
              <a:t>Các</a:t>
            </a:r>
            <a:r>
              <a:rPr lang="en-US" b="1" dirty="0">
                <a:latin typeface="Inter-Regular" charset="0"/>
                <a:ea typeface="Inter-Regular" charset="0"/>
              </a:rPr>
              <a:t> </a:t>
            </a:r>
            <a:r>
              <a:rPr lang="en-US" b="1" dirty="0" err="1">
                <a:latin typeface="Inter-Regular" charset="0"/>
                <a:ea typeface="Inter-Regular" charset="0"/>
              </a:rPr>
              <a:t>phương</a:t>
            </a:r>
            <a:r>
              <a:rPr lang="en-US" b="1" dirty="0">
                <a:latin typeface="Inter-Regular" charset="0"/>
                <a:ea typeface="Inter-Regular" charset="0"/>
              </a:rPr>
              <a:t> </a:t>
            </a:r>
            <a:r>
              <a:rPr lang="en-US" b="1" dirty="0" err="1">
                <a:latin typeface="Inter-Regular" charset="0"/>
                <a:ea typeface="Inter-Regular" charset="0"/>
              </a:rPr>
              <a:t>pháp</a:t>
            </a:r>
            <a:r>
              <a:rPr lang="en-US" b="1" dirty="0">
                <a:latin typeface="Inter-Regular" charset="0"/>
                <a:ea typeface="Inter-Regular" charset="0"/>
              </a:rPr>
              <a:t> </a:t>
            </a:r>
            <a:r>
              <a:rPr lang="en-US" b="1" dirty="0" err="1">
                <a:latin typeface="Inter-Regular" charset="0"/>
                <a:ea typeface="Inter-Regular" charset="0"/>
              </a:rPr>
              <a:t>áp</a:t>
            </a:r>
            <a:r>
              <a:rPr lang="en-US" b="1" dirty="0">
                <a:latin typeface="Inter-Regular" charset="0"/>
                <a:ea typeface="Inter-Regular" charset="0"/>
              </a:rPr>
              <a:t> </a:t>
            </a:r>
            <a:r>
              <a:rPr lang="en-US" b="1" dirty="0" err="1">
                <a:latin typeface="Inter-Regular" charset="0"/>
                <a:ea typeface="Inter-Regular" charset="0"/>
              </a:rPr>
              <a:t>dụng</a:t>
            </a:r>
            <a:endParaRPr lang="en-US" dirty="0">
              <a:latin typeface="Inter-Regular" charset="0"/>
              <a:ea typeface="Inter-Regular" charset="0"/>
            </a:endParaRPr>
          </a:p>
          <a:p>
            <a:pPr>
              <a:lnSpc>
                <a:spcPts val="2000"/>
              </a:lnSpc>
            </a:pPr>
            <a:r>
              <a:rPr lang="en-US" dirty="0">
                <a:latin typeface="Inter-Regular" charset="0"/>
                <a:ea typeface="Inter-Regular" charset="0"/>
              </a:rPr>
              <a:t>- </a:t>
            </a:r>
            <a:r>
              <a:rPr lang="en-US" dirty="0" err="1">
                <a:latin typeface="Inter-Regular" charset="0"/>
                <a:ea typeface="Inter-Regular" charset="0"/>
              </a:rPr>
              <a:t>Phương</a:t>
            </a:r>
            <a:r>
              <a:rPr lang="en-US" dirty="0">
                <a:latin typeface="Inter-Regular" charset="0"/>
                <a:ea typeface="Inter-Regular" charset="0"/>
              </a:rPr>
              <a:t> </a:t>
            </a:r>
            <a:r>
              <a:rPr lang="en-US" dirty="0" err="1">
                <a:latin typeface="Inter-Regular" charset="0"/>
                <a:ea typeface="Inter-Regular" charset="0"/>
              </a:rPr>
              <a:t>pháp</a:t>
            </a:r>
            <a:r>
              <a:rPr lang="en-US" dirty="0">
                <a:latin typeface="Inter-Regular" charset="0"/>
                <a:ea typeface="Inter-Regular" charset="0"/>
              </a:rPr>
              <a:t> </a:t>
            </a:r>
            <a:r>
              <a:rPr lang="en-US" dirty="0" err="1">
                <a:latin typeface="Inter-Regular" charset="0"/>
                <a:ea typeface="Inter-Regular" charset="0"/>
              </a:rPr>
              <a:t>lấy</a:t>
            </a:r>
            <a:r>
              <a:rPr lang="en-US" dirty="0">
                <a:latin typeface="Inter-Regular" charset="0"/>
                <a:ea typeface="Inter-Regular" charset="0"/>
              </a:rPr>
              <a:t> </a:t>
            </a:r>
            <a:r>
              <a:rPr lang="en-US" dirty="0" err="1">
                <a:latin typeface="Inter-Regular" charset="0"/>
                <a:ea typeface="Inter-Regular" charset="0"/>
              </a:rPr>
              <a:t>người</a:t>
            </a:r>
            <a:r>
              <a:rPr lang="en-US" dirty="0">
                <a:latin typeface="Inter-Regular" charset="0"/>
                <a:ea typeface="Inter-Regular" charset="0"/>
              </a:rPr>
              <a:t> </a:t>
            </a:r>
            <a:r>
              <a:rPr lang="en-US" dirty="0" err="1">
                <a:latin typeface="Inter-Regular" charset="0"/>
                <a:ea typeface="Inter-Regular" charset="0"/>
              </a:rPr>
              <a:t>học</a:t>
            </a:r>
            <a:r>
              <a:rPr lang="en-US" dirty="0">
                <a:latin typeface="Inter-Regular" charset="0"/>
                <a:ea typeface="Inter-Regular" charset="0"/>
              </a:rPr>
              <a:t> </a:t>
            </a:r>
            <a:r>
              <a:rPr lang="en-US" dirty="0" err="1">
                <a:latin typeface="Inter-Regular" charset="0"/>
                <a:ea typeface="Inter-Regular" charset="0"/>
              </a:rPr>
              <a:t>làm</a:t>
            </a:r>
            <a:r>
              <a:rPr lang="en-US" dirty="0">
                <a:latin typeface="Inter-Regular" charset="0"/>
                <a:ea typeface="Inter-Regular" charset="0"/>
              </a:rPr>
              <a:t> </a:t>
            </a:r>
            <a:r>
              <a:rPr lang="en-US" dirty="0" err="1">
                <a:latin typeface="Inter-Regular" charset="0"/>
                <a:ea typeface="Inter-Regular" charset="0"/>
              </a:rPr>
              <a:t>trung</a:t>
            </a:r>
            <a:r>
              <a:rPr lang="en-US" dirty="0">
                <a:latin typeface="Inter-Regular" charset="0"/>
                <a:ea typeface="Inter-Regular" charset="0"/>
              </a:rPr>
              <a:t> </a:t>
            </a:r>
            <a:r>
              <a:rPr lang="en-US" dirty="0" err="1">
                <a:latin typeface="Inter-Regular" charset="0"/>
                <a:ea typeface="Inter-Regular" charset="0"/>
              </a:rPr>
              <a:t>tâm</a:t>
            </a:r>
            <a:r>
              <a:rPr lang="en-US" dirty="0">
                <a:latin typeface="Inter-Regular" charset="0"/>
                <a:ea typeface="Inter-Regular" charset="0"/>
              </a:rPr>
              <a:t>, </a:t>
            </a:r>
            <a:r>
              <a:rPr lang="en-US" dirty="0" err="1">
                <a:latin typeface="Inter-Regular" charset="0"/>
                <a:ea typeface="Inter-Regular" charset="0"/>
              </a:rPr>
              <a:t>phát</a:t>
            </a:r>
            <a:r>
              <a:rPr lang="en-US" dirty="0">
                <a:latin typeface="Inter-Regular" charset="0"/>
                <a:ea typeface="Inter-Regular" charset="0"/>
              </a:rPr>
              <a:t> </a:t>
            </a:r>
            <a:r>
              <a:rPr lang="en-US" dirty="0" err="1">
                <a:latin typeface="Inter-Regular" charset="0"/>
                <a:ea typeface="Inter-Regular" charset="0"/>
              </a:rPr>
              <a:t>huy</a:t>
            </a:r>
            <a:r>
              <a:rPr lang="en-US" dirty="0">
                <a:latin typeface="Inter-Regular" charset="0"/>
                <a:ea typeface="Inter-Regular" charset="0"/>
              </a:rPr>
              <a:t> </a:t>
            </a:r>
            <a:r>
              <a:rPr lang="en-US" dirty="0" err="1">
                <a:latin typeface="Inter-Regular" charset="0"/>
                <a:ea typeface="Inter-Regular" charset="0"/>
              </a:rPr>
              <a:t>sự</a:t>
            </a:r>
            <a:r>
              <a:rPr lang="en-US" dirty="0">
                <a:latin typeface="Inter-Regular" charset="0"/>
                <a:ea typeface="Inter-Regular" charset="0"/>
              </a:rPr>
              <a:t> </a:t>
            </a:r>
            <a:r>
              <a:rPr lang="en-US" dirty="0" err="1">
                <a:latin typeface="Inter-Regular" charset="0"/>
                <a:ea typeface="Inter-Regular" charset="0"/>
              </a:rPr>
              <a:t>chủ</a:t>
            </a:r>
            <a:r>
              <a:rPr lang="en-US" dirty="0">
                <a:latin typeface="Inter-Regular" charset="0"/>
                <a:ea typeface="Inter-Regular" charset="0"/>
              </a:rPr>
              <a:t> </a:t>
            </a:r>
            <a:r>
              <a:rPr lang="en-US" dirty="0" err="1">
                <a:latin typeface="Inter-Regular" charset="0"/>
                <a:ea typeface="Inter-Regular" charset="0"/>
              </a:rPr>
              <a:t>động</a:t>
            </a:r>
            <a:r>
              <a:rPr lang="en-US" dirty="0">
                <a:latin typeface="Inter-Regular" charset="0"/>
                <a:ea typeface="Inter-Regular" charset="0"/>
              </a:rPr>
              <a:t> </a:t>
            </a:r>
            <a:r>
              <a:rPr lang="en-US" dirty="0" err="1">
                <a:latin typeface="Inter-Regular" charset="0"/>
                <a:ea typeface="Inter-Regular" charset="0"/>
              </a:rPr>
              <a:t>của</a:t>
            </a:r>
            <a:r>
              <a:rPr lang="en-US" dirty="0">
                <a:latin typeface="Inter-Regular" charset="0"/>
                <a:ea typeface="Inter-Regular" charset="0"/>
              </a:rPr>
              <a:t> </a:t>
            </a:r>
            <a:r>
              <a:rPr lang="en-US" dirty="0" err="1">
                <a:latin typeface="Inter-Regular" charset="0"/>
                <a:ea typeface="Inter-Regular" charset="0"/>
              </a:rPr>
              <a:t>người</a:t>
            </a:r>
            <a:r>
              <a:rPr lang="en-US" dirty="0">
                <a:latin typeface="Inter-Regular" charset="0"/>
                <a:ea typeface="Inter-Regular" charset="0"/>
              </a:rPr>
              <a:t> </a:t>
            </a:r>
            <a:r>
              <a:rPr lang="en-US" dirty="0" err="1">
                <a:latin typeface="Inter-Regular" charset="0"/>
                <a:ea typeface="Inter-Regular" charset="0"/>
              </a:rPr>
              <a:t>học</a:t>
            </a:r>
            <a:r>
              <a:rPr lang="en-US" dirty="0">
                <a:latin typeface="Inter-Regular" charset="0"/>
                <a:ea typeface="Inter-Regular" charset="0"/>
              </a:rPr>
              <a:t>, </a:t>
            </a:r>
            <a:r>
              <a:rPr lang="en-US" dirty="0" err="1">
                <a:latin typeface="Inter-Regular" charset="0"/>
                <a:ea typeface="Inter-Regular" charset="0"/>
              </a:rPr>
              <a:t>tăng</a:t>
            </a:r>
            <a:r>
              <a:rPr lang="en-US" dirty="0">
                <a:latin typeface="Inter-Regular" charset="0"/>
                <a:ea typeface="Inter-Regular" charset="0"/>
              </a:rPr>
              <a:t> </a:t>
            </a:r>
            <a:r>
              <a:rPr lang="en-US" dirty="0" err="1">
                <a:latin typeface="Inter-Regular" charset="0"/>
                <a:ea typeface="Inter-Regular" charset="0"/>
              </a:rPr>
              <a:t>cường</a:t>
            </a:r>
            <a:r>
              <a:rPr lang="en-US" dirty="0">
                <a:latin typeface="Inter-Regular" charset="0"/>
                <a:ea typeface="Inter-Regular" charset="0"/>
              </a:rPr>
              <a:t> </a:t>
            </a:r>
            <a:r>
              <a:rPr lang="en-US" dirty="0" err="1">
                <a:latin typeface="Inter-Regular" charset="0"/>
                <a:ea typeface="Inter-Regular" charset="0"/>
              </a:rPr>
              <a:t>sự</a:t>
            </a:r>
            <a:r>
              <a:rPr lang="en-US" dirty="0">
                <a:latin typeface="Inter-Regular" charset="0"/>
                <a:ea typeface="Inter-Regular" charset="0"/>
              </a:rPr>
              <a:t> </a:t>
            </a:r>
            <a:r>
              <a:rPr lang="en-US" dirty="0" err="1">
                <a:latin typeface="Inter-Regular" charset="0"/>
                <a:ea typeface="Inter-Regular" charset="0"/>
              </a:rPr>
              <a:t>tương</a:t>
            </a:r>
            <a:r>
              <a:rPr lang="en-US" dirty="0">
                <a:latin typeface="Inter-Regular" charset="0"/>
                <a:ea typeface="Inter-Regular" charset="0"/>
              </a:rPr>
              <a:t> </a:t>
            </a:r>
            <a:r>
              <a:rPr lang="en-US" dirty="0" err="1">
                <a:latin typeface="Inter-Regular" charset="0"/>
                <a:ea typeface="Inter-Regular" charset="0"/>
              </a:rPr>
              <a:t>tác</a:t>
            </a:r>
            <a:r>
              <a:rPr lang="en-US" dirty="0">
                <a:latin typeface="Inter-Regular" charset="0"/>
                <a:ea typeface="Inter-Regular" charset="0"/>
              </a:rPr>
              <a:t>.</a:t>
            </a:r>
          </a:p>
          <a:p>
            <a:pPr>
              <a:lnSpc>
                <a:spcPts val="2000"/>
              </a:lnSpc>
            </a:pPr>
            <a:r>
              <a:rPr lang="en-US" dirty="0">
                <a:latin typeface="Inter-Regular" charset="0"/>
                <a:ea typeface="Inter-Regular" charset="0"/>
              </a:rPr>
              <a:t>- </a:t>
            </a:r>
            <a:r>
              <a:rPr lang="en-US" dirty="0" err="1">
                <a:latin typeface="Inter-Regular" charset="0"/>
                <a:ea typeface="Inter-Regular" charset="0"/>
              </a:rPr>
              <a:t>Phương</a:t>
            </a:r>
            <a:r>
              <a:rPr lang="en-US" dirty="0">
                <a:latin typeface="Inter-Regular" charset="0"/>
                <a:ea typeface="Inter-Regular" charset="0"/>
              </a:rPr>
              <a:t> </a:t>
            </a:r>
            <a:r>
              <a:rPr lang="en-US" dirty="0" err="1">
                <a:latin typeface="Inter-Regular" charset="0"/>
                <a:ea typeface="Inter-Regular" charset="0"/>
              </a:rPr>
              <a:t>pháp</a:t>
            </a:r>
            <a:r>
              <a:rPr lang="en-US" dirty="0">
                <a:latin typeface="Inter-Regular" charset="0"/>
                <a:ea typeface="Inter-Regular" charset="0"/>
              </a:rPr>
              <a:t> </a:t>
            </a:r>
            <a:r>
              <a:rPr lang="en-US" dirty="0" err="1">
                <a:latin typeface="Inter-Regular" charset="0"/>
                <a:ea typeface="Inter-Regular" charset="0"/>
              </a:rPr>
              <a:t>đóng</a:t>
            </a:r>
            <a:r>
              <a:rPr lang="en-US" dirty="0">
                <a:latin typeface="Inter-Regular" charset="0"/>
                <a:ea typeface="Inter-Regular" charset="0"/>
              </a:rPr>
              <a:t> </a:t>
            </a:r>
            <a:r>
              <a:rPr lang="en-US" dirty="0" err="1">
                <a:latin typeface="Inter-Regular" charset="0"/>
                <a:ea typeface="Inter-Regular" charset="0"/>
              </a:rPr>
              <a:t>vai</a:t>
            </a:r>
            <a:r>
              <a:rPr lang="en-US" dirty="0">
                <a:latin typeface="Inter-Regular" charset="0"/>
                <a:ea typeface="Inter-Regular" charset="0"/>
              </a:rPr>
              <a:t>, </a:t>
            </a:r>
            <a:r>
              <a:rPr lang="en-US" dirty="0" err="1">
                <a:latin typeface="Inter-Regular" charset="0"/>
                <a:ea typeface="Inter-Regular" charset="0"/>
              </a:rPr>
              <a:t>hỏi</a:t>
            </a:r>
            <a:r>
              <a:rPr lang="en-US" dirty="0">
                <a:latin typeface="Inter-Regular" charset="0"/>
                <a:ea typeface="Inter-Regular" charset="0"/>
              </a:rPr>
              <a:t> </a:t>
            </a:r>
            <a:r>
              <a:rPr lang="en-US" dirty="0" err="1">
                <a:latin typeface="Inter-Regular" charset="0"/>
                <a:ea typeface="Inter-Regular" charset="0"/>
              </a:rPr>
              <a:t>đáp</a:t>
            </a:r>
            <a:r>
              <a:rPr lang="en-US" dirty="0">
                <a:latin typeface="Inter-Regular" charset="0"/>
                <a:ea typeface="Inter-Regular" charset="0"/>
              </a:rPr>
              <a:t>.</a:t>
            </a:r>
          </a:p>
          <a:p>
            <a:pPr>
              <a:lnSpc>
                <a:spcPts val="2000"/>
              </a:lnSpc>
            </a:pPr>
            <a:r>
              <a:rPr lang="en-US" dirty="0">
                <a:latin typeface="Inter-Regular" charset="0"/>
                <a:ea typeface="Inter-Regular" charset="0"/>
              </a:rPr>
              <a:t>- </a:t>
            </a:r>
            <a:r>
              <a:rPr lang="en-US" dirty="0" err="1">
                <a:latin typeface="Inter-Regular" charset="0"/>
                <a:ea typeface="Inter-Regular" charset="0"/>
              </a:rPr>
              <a:t>Phương</a:t>
            </a:r>
            <a:r>
              <a:rPr lang="en-US" dirty="0">
                <a:latin typeface="Inter-Regular" charset="0"/>
                <a:ea typeface="Inter-Regular" charset="0"/>
              </a:rPr>
              <a:t> </a:t>
            </a:r>
            <a:r>
              <a:rPr lang="en-US" dirty="0" err="1">
                <a:latin typeface="Inter-Regular" charset="0"/>
                <a:ea typeface="Inter-Regular" charset="0"/>
              </a:rPr>
              <a:t>pháp</a:t>
            </a:r>
            <a:r>
              <a:rPr lang="en-US" dirty="0">
                <a:latin typeface="Inter-Regular" charset="0"/>
                <a:ea typeface="Inter-Regular" charset="0"/>
              </a:rPr>
              <a:t> </a:t>
            </a:r>
            <a:r>
              <a:rPr lang="en-US" dirty="0" err="1">
                <a:latin typeface="Inter-Regular" charset="0"/>
                <a:ea typeface="Inter-Regular" charset="0"/>
              </a:rPr>
              <a:t>làm</a:t>
            </a:r>
            <a:r>
              <a:rPr lang="en-US" dirty="0">
                <a:latin typeface="Inter-Regular" charset="0"/>
                <a:ea typeface="Inter-Regular" charset="0"/>
              </a:rPr>
              <a:t> </a:t>
            </a:r>
            <a:r>
              <a:rPr lang="en-US" dirty="0" err="1">
                <a:latin typeface="Inter-Regular" charset="0"/>
                <a:ea typeface="Inter-Regular" charset="0"/>
              </a:rPr>
              <a:t>việc</a:t>
            </a:r>
            <a:r>
              <a:rPr lang="en-US" dirty="0">
                <a:latin typeface="Inter-Regular" charset="0"/>
                <a:ea typeface="Inter-Regular" charset="0"/>
              </a:rPr>
              <a:t> </a:t>
            </a:r>
            <a:r>
              <a:rPr lang="en-US" dirty="0" err="1">
                <a:latin typeface="Inter-Regular" charset="0"/>
                <a:ea typeface="Inter-Regular" charset="0"/>
              </a:rPr>
              <a:t>nhóm</a:t>
            </a:r>
            <a:r>
              <a:rPr lang="en-US" dirty="0">
                <a:latin typeface="Inter-Regular" charset="0"/>
                <a:ea typeface="Inter-Regular" charset="0"/>
              </a:rPr>
              <a:t>, </a:t>
            </a:r>
            <a:r>
              <a:rPr lang="en-US" dirty="0" err="1">
                <a:latin typeface="Inter-Regular" charset="0"/>
                <a:ea typeface="Inter-Regular" charset="0"/>
              </a:rPr>
              <a:t>phát</a:t>
            </a:r>
            <a:r>
              <a:rPr lang="en-US" dirty="0">
                <a:latin typeface="Inter-Regular" charset="0"/>
                <a:ea typeface="Inter-Regular" charset="0"/>
              </a:rPr>
              <a:t> </a:t>
            </a:r>
            <a:r>
              <a:rPr lang="en-US" dirty="0" err="1">
                <a:latin typeface="Inter-Regular" charset="0"/>
                <a:ea typeface="Inter-Regular" charset="0"/>
              </a:rPr>
              <a:t>huy</a:t>
            </a:r>
            <a:r>
              <a:rPr lang="en-US" dirty="0">
                <a:latin typeface="Inter-Regular" charset="0"/>
                <a:ea typeface="Inter-Regular" charset="0"/>
              </a:rPr>
              <a:t> </a:t>
            </a:r>
            <a:r>
              <a:rPr lang="en-US" dirty="0" err="1">
                <a:latin typeface="Inter-Regular" charset="0"/>
                <a:ea typeface="Inter-Regular" charset="0"/>
              </a:rPr>
              <a:t>kỹ</a:t>
            </a:r>
            <a:r>
              <a:rPr lang="en-US" dirty="0">
                <a:latin typeface="Inter-Regular" charset="0"/>
                <a:ea typeface="Inter-Regular" charset="0"/>
              </a:rPr>
              <a:t> </a:t>
            </a:r>
            <a:r>
              <a:rPr lang="en-US" dirty="0" err="1">
                <a:latin typeface="Inter-Regular" charset="0"/>
                <a:ea typeface="Inter-Regular" charset="0"/>
              </a:rPr>
              <a:t>năng</a:t>
            </a:r>
            <a:r>
              <a:rPr lang="en-US" dirty="0">
                <a:latin typeface="Inter-Regular" charset="0"/>
                <a:ea typeface="Inter-Regular" charset="0"/>
              </a:rPr>
              <a:t> </a:t>
            </a:r>
            <a:r>
              <a:rPr lang="en-US" dirty="0" err="1">
                <a:latin typeface="Inter-Regular" charset="0"/>
                <a:ea typeface="Inter-Regular" charset="0"/>
              </a:rPr>
              <a:t>hợp</a:t>
            </a:r>
            <a:r>
              <a:rPr lang="en-US" dirty="0">
                <a:latin typeface="Inter-Regular" charset="0"/>
                <a:ea typeface="Inter-Regular" charset="0"/>
              </a:rPr>
              <a:t> </a:t>
            </a:r>
            <a:r>
              <a:rPr lang="en-US" dirty="0" err="1">
                <a:latin typeface="Inter-Regular" charset="0"/>
                <a:ea typeface="Inter-Regular" charset="0"/>
              </a:rPr>
              <a:t>tác</a:t>
            </a:r>
            <a:r>
              <a:rPr lang="en-US" dirty="0">
                <a:latin typeface="Inter-Regular" charset="0"/>
                <a:ea typeface="Inter-Regular" charset="0"/>
              </a:rPr>
              <a:t> </a:t>
            </a:r>
            <a:r>
              <a:rPr lang="en-US" dirty="0" err="1">
                <a:latin typeface="Inter-Regular" charset="0"/>
                <a:ea typeface="Inter-Regular" charset="0"/>
              </a:rPr>
              <a:t>giữa</a:t>
            </a:r>
            <a:r>
              <a:rPr lang="en-US" dirty="0">
                <a:latin typeface="Inter-Regular" charset="0"/>
                <a:ea typeface="Inter-Regular" charset="0"/>
              </a:rPr>
              <a:t> </a:t>
            </a:r>
            <a:r>
              <a:rPr lang="en-US" dirty="0" err="1">
                <a:latin typeface="Inter-Regular" charset="0"/>
                <a:ea typeface="Inter-Regular" charset="0"/>
              </a:rPr>
              <a:t>các</a:t>
            </a:r>
            <a:r>
              <a:rPr lang="en-US" dirty="0">
                <a:latin typeface="Inter-Regular" charset="0"/>
                <a:ea typeface="Inter-Regular" charset="0"/>
              </a:rPr>
              <a:t> </a:t>
            </a:r>
            <a:r>
              <a:rPr lang="en-US" dirty="0" err="1">
                <a:latin typeface="Inter-Regular" charset="0"/>
                <a:ea typeface="Inter-Regular" charset="0"/>
              </a:rPr>
              <a:t>học</a:t>
            </a:r>
            <a:r>
              <a:rPr lang="en-US" dirty="0">
                <a:latin typeface="Inter-Regular" charset="0"/>
                <a:ea typeface="Inter-Regular" charset="0"/>
              </a:rPr>
              <a:t> </a:t>
            </a:r>
            <a:r>
              <a:rPr lang="en-US" dirty="0" err="1">
                <a:latin typeface="Inter-Regular" charset="0"/>
                <a:ea typeface="Inter-Regular" charset="0"/>
              </a:rPr>
              <a:t>viên</a:t>
            </a:r>
            <a:r>
              <a:rPr lang="en-US" dirty="0">
                <a:latin typeface="Inter-Regular" charset="0"/>
                <a:ea typeface="Inter-Regular" charset="0"/>
              </a:rPr>
              <a:t> </a:t>
            </a:r>
            <a:r>
              <a:rPr lang="en-US" dirty="0" err="1">
                <a:latin typeface="Inter-Regular" charset="0"/>
                <a:ea typeface="Inter-Regular" charset="0"/>
              </a:rPr>
              <a:t>trong</a:t>
            </a:r>
            <a:r>
              <a:rPr lang="en-US" dirty="0">
                <a:latin typeface="Inter-Regular" charset="0"/>
                <a:ea typeface="Inter-Regular" charset="0"/>
              </a:rPr>
              <a:t> </a:t>
            </a:r>
            <a:r>
              <a:rPr lang="en-US" dirty="0" err="1">
                <a:latin typeface="Inter-Regular" charset="0"/>
                <a:ea typeface="Inter-Regular" charset="0"/>
              </a:rPr>
              <a:t>việc</a:t>
            </a:r>
            <a:r>
              <a:rPr lang="en-US" dirty="0">
                <a:latin typeface="Inter-Regular" charset="0"/>
                <a:ea typeface="Inter-Regular" charset="0"/>
              </a:rPr>
              <a:t> </a:t>
            </a:r>
            <a:r>
              <a:rPr lang="en-US" dirty="0" err="1">
                <a:latin typeface="Inter-Regular" charset="0"/>
                <a:ea typeface="Inter-Regular" charset="0"/>
              </a:rPr>
              <a:t>giải</a:t>
            </a:r>
            <a:r>
              <a:rPr lang="en-US" dirty="0">
                <a:latin typeface="Inter-Regular" charset="0"/>
                <a:ea typeface="Inter-Regular" charset="0"/>
              </a:rPr>
              <a:t> </a:t>
            </a:r>
            <a:r>
              <a:rPr lang="en-US" dirty="0" err="1">
                <a:latin typeface="Inter-Regular" charset="0"/>
                <a:ea typeface="Inter-Regular" charset="0"/>
              </a:rPr>
              <a:t>quyết</a:t>
            </a:r>
            <a:r>
              <a:rPr lang="en-US" dirty="0">
                <a:latin typeface="Inter-Regular" charset="0"/>
                <a:ea typeface="Inter-Regular" charset="0"/>
              </a:rPr>
              <a:t> </a:t>
            </a:r>
            <a:r>
              <a:rPr lang="en-US" dirty="0" err="1">
                <a:latin typeface="Inter-Regular" charset="0"/>
                <a:ea typeface="Inter-Regular" charset="0"/>
              </a:rPr>
              <a:t>các</a:t>
            </a:r>
            <a:r>
              <a:rPr lang="en-US" dirty="0">
                <a:latin typeface="Inter-Regular" charset="0"/>
                <a:ea typeface="Inter-Regular" charset="0"/>
              </a:rPr>
              <a:t> </a:t>
            </a:r>
            <a:r>
              <a:rPr lang="en-US" dirty="0" err="1">
                <a:latin typeface="Inter-Regular" charset="0"/>
                <a:ea typeface="Inter-Regular" charset="0"/>
              </a:rPr>
              <a:t>vấn</a:t>
            </a:r>
            <a:r>
              <a:rPr lang="en-US" dirty="0">
                <a:latin typeface="Inter-Regular" charset="0"/>
                <a:ea typeface="Inter-Regular" charset="0"/>
              </a:rPr>
              <a:t> </a:t>
            </a:r>
            <a:r>
              <a:rPr lang="en-US" dirty="0" err="1">
                <a:latin typeface="Inter-Regular" charset="0"/>
                <a:ea typeface="Inter-Regular" charset="0"/>
              </a:rPr>
              <a:t>đề</a:t>
            </a:r>
            <a:r>
              <a:rPr lang="en-US" dirty="0">
                <a:latin typeface="Inter-Regular" charset="0"/>
                <a:ea typeface="Inter-Regular" charset="0"/>
              </a:rPr>
              <a:t> </a:t>
            </a:r>
            <a:r>
              <a:rPr lang="en-US" dirty="0" err="1">
                <a:latin typeface="Inter-Regular" charset="0"/>
                <a:ea typeface="Inter-Regular" charset="0"/>
              </a:rPr>
              <a:t>theo</a:t>
            </a:r>
            <a:r>
              <a:rPr lang="en-US" dirty="0">
                <a:latin typeface="Inter-Regular" charset="0"/>
                <a:ea typeface="Inter-Regular" charset="0"/>
              </a:rPr>
              <a:t> </a:t>
            </a:r>
            <a:r>
              <a:rPr lang="en-US" dirty="0" err="1">
                <a:latin typeface="Inter-Regular" charset="0"/>
                <a:ea typeface="Inter-Regular" charset="0"/>
              </a:rPr>
              <a:t>yêu</a:t>
            </a:r>
            <a:r>
              <a:rPr lang="en-US" dirty="0">
                <a:latin typeface="Inter-Regular" charset="0"/>
                <a:ea typeface="Inter-Regular" charset="0"/>
              </a:rPr>
              <a:t> </a:t>
            </a:r>
            <a:r>
              <a:rPr lang="en-US" dirty="0" err="1">
                <a:latin typeface="Inter-Regular" charset="0"/>
                <a:ea typeface="Inter-Regular" charset="0"/>
              </a:rPr>
              <a:t>cầu</a:t>
            </a:r>
            <a:r>
              <a:rPr lang="en-US" dirty="0">
                <a:latin typeface="Inter-Regular" charset="0"/>
                <a:ea typeface="Inter-Regular" charset="0"/>
              </a:rPr>
              <a:t> </a:t>
            </a:r>
            <a:r>
              <a:rPr lang="en-US" dirty="0" err="1">
                <a:latin typeface="Inter-Regular" charset="0"/>
                <a:ea typeface="Inter-Regular" charset="0"/>
              </a:rPr>
              <a:t>của</a:t>
            </a:r>
            <a:r>
              <a:rPr lang="en-US" dirty="0">
                <a:latin typeface="Inter-Regular" charset="0"/>
                <a:ea typeface="Inter-Regular" charset="0"/>
              </a:rPr>
              <a:t> </a:t>
            </a:r>
            <a:r>
              <a:rPr lang="en-US" dirty="0" err="1">
                <a:latin typeface="Inter-Regular" charset="0"/>
                <a:ea typeface="Inter-Regular" charset="0"/>
              </a:rPr>
              <a:t>khóa</a:t>
            </a:r>
            <a:r>
              <a:rPr lang="en-US" dirty="0">
                <a:latin typeface="Inter-Regular" charset="0"/>
                <a:ea typeface="Inter-Regular" charset="0"/>
              </a:rPr>
              <a:t> </a:t>
            </a:r>
            <a:r>
              <a:rPr lang="en-US" dirty="0" err="1">
                <a:latin typeface="Inter-Regular" charset="0"/>
                <a:ea typeface="Inter-Regular" charset="0"/>
              </a:rPr>
              <a:t>học</a:t>
            </a:r>
            <a:r>
              <a:rPr lang="en-US" dirty="0">
                <a:latin typeface="Inter-Regular" charset="0"/>
                <a:ea typeface="Inter-Regular" charset="0"/>
              </a:rPr>
              <a:t>.</a:t>
            </a:r>
          </a:p>
          <a:p>
            <a:pPr>
              <a:lnSpc>
                <a:spcPts val="2000"/>
              </a:lnSpc>
            </a:pPr>
            <a:r>
              <a:rPr lang="en-US" dirty="0">
                <a:latin typeface="Inter-Regular" charset="0"/>
                <a:ea typeface="Inter-Regular" charset="0"/>
              </a:rPr>
              <a:t>- </a:t>
            </a:r>
            <a:r>
              <a:rPr lang="en-US" dirty="0" err="1">
                <a:latin typeface="Inter-Regular" charset="0"/>
                <a:ea typeface="Inter-Regular" charset="0"/>
              </a:rPr>
              <a:t>Phương</a:t>
            </a:r>
            <a:r>
              <a:rPr lang="en-US" dirty="0">
                <a:latin typeface="Inter-Regular" charset="0"/>
                <a:ea typeface="Inter-Regular" charset="0"/>
              </a:rPr>
              <a:t> </a:t>
            </a:r>
            <a:r>
              <a:rPr lang="en-US" dirty="0" err="1">
                <a:latin typeface="Inter-Regular" charset="0"/>
                <a:ea typeface="Inter-Regular" charset="0"/>
              </a:rPr>
              <a:t>pháp</a:t>
            </a:r>
            <a:r>
              <a:rPr lang="en-US" dirty="0">
                <a:latin typeface="Inter-Regular" charset="0"/>
                <a:ea typeface="Inter-Regular" charset="0"/>
              </a:rPr>
              <a:t> </a:t>
            </a:r>
            <a:r>
              <a:rPr lang="en-US" dirty="0" err="1">
                <a:latin typeface="Inter-Regular" charset="0"/>
                <a:ea typeface="Inter-Regular" charset="0"/>
              </a:rPr>
              <a:t>thuyết</a:t>
            </a:r>
            <a:r>
              <a:rPr lang="en-US" dirty="0">
                <a:latin typeface="Inter-Regular" charset="0"/>
                <a:ea typeface="Inter-Regular" charset="0"/>
              </a:rPr>
              <a:t> </a:t>
            </a:r>
            <a:r>
              <a:rPr lang="en-US" dirty="0" err="1">
                <a:latin typeface="Inter-Regular" charset="0"/>
                <a:ea typeface="Inter-Regular" charset="0"/>
              </a:rPr>
              <a:t>trình</a:t>
            </a:r>
            <a:r>
              <a:rPr lang="en-US" dirty="0">
                <a:latin typeface="Inter-Regular" charset="0"/>
                <a:ea typeface="Inter-Regular" charset="0"/>
              </a:rPr>
              <a:t>.</a:t>
            </a:r>
          </a:p>
          <a:p>
            <a:pPr>
              <a:lnSpc>
                <a:spcPts val="2000"/>
              </a:lnSpc>
            </a:pPr>
            <a:r>
              <a:rPr lang="en-US" dirty="0">
                <a:latin typeface="Inter-Regular" charset="0"/>
                <a:ea typeface="Inter-Regular" charset="0"/>
              </a:rPr>
              <a:t>- </a:t>
            </a:r>
            <a:r>
              <a:rPr lang="en-US" dirty="0" err="1">
                <a:latin typeface="Inter-Regular" charset="0"/>
                <a:ea typeface="Inter-Regular" charset="0"/>
              </a:rPr>
              <a:t>Cách</a:t>
            </a:r>
            <a:r>
              <a:rPr lang="en-US" dirty="0">
                <a:latin typeface="Inter-Regular" charset="0"/>
                <a:ea typeface="Inter-Regular" charset="0"/>
              </a:rPr>
              <a:t> </a:t>
            </a:r>
            <a:r>
              <a:rPr lang="en-US" dirty="0" err="1">
                <a:latin typeface="Inter-Regular" charset="0"/>
                <a:ea typeface="Inter-Regular" charset="0"/>
              </a:rPr>
              <a:t>thực</a:t>
            </a:r>
            <a:r>
              <a:rPr lang="en-US" dirty="0">
                <a:latin typeface="Inter-Regular" charset="0"/>
                <a:ea typeface="Inter-Regular" charset="0"/>
              </a:rPr>
              <a:t> </a:t>
            </a:r>
            <a:r>
              <a:rPr lang="en-US" dirty="0" err="1">
                <a:latin typeface="Inter-Regular" charset="0"/>
                <a:ea typeface="Inter-Regular" charset="0"/>
              </a:rPr>
              <a:t>hiện</a:t>
            </a:r>
            <a:r>
              <a:rPr lang="en-US" dirty="0">
                <a:latin typeface="Inter-Regular" charset="0"/>
                <a:ea typeface="Inter-Regular" charset="0"/>
              </a:rPr>
              <a:t> </a:t>
            </a:r>
            <a:r>
              <a:rPr lang="en-US" dirty="0" err="1">
                <a:latin typeface="Inter-Regular" charset="0"/>
                <a:ea typeface="Inter-Regular" charset="0"/>
              </a:rPr>
              <a:t>giảng</a:t>
            </a:r>
            <a:r>
              <a:rPr lang="en-US" dirty="0">
                <a:latin typeface="Inter-Regular" charset="0"/>
                <a:ea typeface="Inter-Regular" charset="0"/>
              </a:rPr>
              <a:t> </a:t>
            </a:r>
            <a:r>
              <a:rPr lang="en-US" dirty="0" err="1">
                <a:latin typeface="Inter-Regular" charset="0"/>
                <a:ea typeface="Inter-Regular" charset="0"/>
              </a:rPr>
              <a:t>dạy</a:t>
            </a:r>
            <a:r>
              <a:rPr lang="en-US" dirty="0">
                <a:latin typeface="Inter-Regular" charset="0"/>
                <a:ea typeface="Inter-Regular" charset="0"/>
              </a:rPr>
              <a:t> </a:t>
            </a:r>
            <a:r>
              <a:rPr lang="en-US" dirty="0" err="1">
                <a:latin typeface="Inter-Regular" charset="0"/>
                <a:ea typeface="Inter-Regular" charset="0"/>
              </a:rPr>
              <a:t>trực</a:t>
            </a:r>
            <a:r>
              <a:rPr lang="en-US" dirty="0">
                <a:latin typeface="Inter-Regular" charset="0"/>
                <a:ea typeface="Inter-Regular" charset="0"/>
              </a:rPr>
              <a:t> </a:t>
            </a:r>
            <a:r>
              <a:rPr lang="en-US" dirty="0" err="1">
                <a:latin typeface="Inter-Regular" charset="0"/>
                <a:ea typeface="Inter-Regular" charset="0"/>
              </a:rPr>
              <a:t>tuyến</a:t>
            </a:r>
            <a:r>
              <a:rPr lang="en-US" dirty="0">
                <a:latin typeface="Inter-Regular" charset="0"/>
                <a:ea typeface="Inter-Regular" charset="0"/>
              </a:rPr>
              <a:t> </a:t>
            </a:r>
            <a:r>
              <a:rPr lang="en-US" dirty="0" err="1">
                <a:latin typeface="Inter-Regular" charset="0"/>
                <a:ea typeface="Inter-Regular" charset="0"/>
              </a:rPr>
              <a:t>trong</a:t>
            </a:r>
            <a:r>
              <a:rPr lang="en-US" dirty="0">
                <a:latin typeface="Inter-Regular" charset="0"/>
                <a:ea typeface="Inter-Regular" charset="0"/>
              </a:rPr>
              <a:t> </a:t>
            </a:r>
            <a:r>
              <a:rPr lang="en-US" dirty="0" err="1">
                <a:latin typeface="Inter-Regular" charset="0"/>
                <a:ea typeface="Inter-Regular" charset="0"/>
              </a:rPr>
              <a:t>trường</a:t>
            </a:r>
            <a:r>
              <a:rPr lang="en-US" dirty="0">
                <a:latin typeface="Inter-Regular" charset="0"/>
                <a:ea typeface="Inter-Regular" charset="0"/>
              </a:rPr>
              <a:t> </a:t>
            </a:r>
            <a:r>
              <a:rPr lang="en-US" dirty="0" err="1">
                <a:latin typeface="Inter-Regular" charset="0"/>
                <a:ea typeface="Inter-Regular" charset="0"/>
              </a:rPr>
              <a:t>hợp</a:t>
            </a:r>
            <a:r>
              <a:rPr lang="en-US" dirty="0">
                <a:latin typeface="Inter-Regular" charset="0"/>
                <a:ea typeface="Inter-Regular" charset="0"/>
              </a:rPr>
              <a:t> </a:t>
            </a:r>
            <a:r>
              <a:rPr lang="en-US" dirty="0" err="1">
                <a:latin typeface="Inter-Regular" charset="0"/>
                <a:ea typeface="Inter-Regular" charset="0"/>
              </a:rPr>
              <a:t>thực</a:t>
            </a:r>
            <a:r>
              <a:rPr lang="en-US" dirty="0">
                <a:latin typeface="Inter-Regular" charset="0"/>
                <a:ea typeface="Inter-Regular" charset="0"/>
              </a:rPr>
              <a:t> </a:t>
            </a:r>
            <a:r>
              <a:rPr lang="en-US" dirty="0" err="1">
                <a:latin typeface="Inter-Regular" charset="0"/>
                <a:ea typeface="Inter-Regular" charset="0"/>
              </a:rPr>
              <a:t>tế</a:t>
            </a:r>
            <a:r>
              <a:rPr lang="en-US" dirty="0">
                <a:latin typeface="Inter-Regular" charset="0"/>
                <a:ea typeface="Inter-Regular" charset="0"/>
              </a:rPr>
              <a:t> </a:t>
            </a:r>
            <a:r>
              <a:rPr lang="en-US" dirty="0" err="1">
                <a:latin typeface="Inter-Regular" charset="0"/>
                <a:ea typeface="Inter-Regular" charset="0"/>
              </a:rPr>
              <a:t>không</a:t>
            </a:r>
            <a:r>
              <a:rPr lang="en-US" dirty="0">
                <a:latin typeface="Inter-Regular" charset="0"/>
                <a:ea typeface="Inter-Regular" charset="0"/>
              </a:rPr>
              <a:t> </a:t>
            </a:r>
            <a:r>
              <a:rPr lang="en-US" dirty="0" err="1">
                <a:latin typeface="Inter-Regular" charset="0"/>
                <a:ea typeface="Inter-Regular" charset="0"/>
              </a:rPr>
              <a:t>cho</a:t>
            </a:r>
            <a:r>
              <a:rPr lang="en-US" dirty="0">
                <a:latin typeface="Inter-Regular" charset="0"/>
                <a:ea typeface="Inter-Regular" charset="0"/>
              </a:rPr>
              <a:t> </a:t>
            </a:r>
            <a:r>
              <a:rPr lang="en-US" dirty="0" err="1">
                <a:latin typeface="Inter-Regular" charset="0"/>
                <a:ea typeface="Inter-Regular" charset="0"/>
              </a:rPr>
              <a:t>phép</a:t>
            </a:r>
            <a:r>
              <a:rPr lang="en-US" dirty="0">
                <a:latin typeface="Inter-Regular" charset="0"/>
                <a:ea typeface="Inter-Regular" charset="0"/>
              </a:rPr>
              <a:t> </a:t>
            </a:r>
            <a:r>
              <a:rPr lang="en-US" dirty="0" err="1">
                <a:latin typeface="Inter-Regular" charset="0"/>
                <a:ea typeface="Inter-Regular" charset="0"/>
              </a:rPr>
              <a:t>tổ</a:t>
            </a:r>
            <a:r>
              <a:rPr lang="en-US" dirty="0">
                <a:latin typeface="Inter-Regular" charset="0"/>
                <a:ea typeface="Inter-Regular" charset="0"/>
              </a:rPr>
              <a:t> </a:t>
            </a:r>
            <a:r>
              <a:rPr lang="en-US" dirty="0" err="1">
                <a:latin typeface="Inter-Regular" charset="0"/>
                <a:ea typeface="Inter-Regular" charset="0"/>
              </a:rPr>
              <a:t>chức</a:t>
            </a:r>
            <a:r>
              <a:rPr lang="en-US" dirty="0">
                <a:latin typeface="Inter-Regular" charset="0"/>
                <a:ea typeface="Inter-Regular" charset="0"/>
              </a:rPr>
              <a:t> </a:t>
            </a:r>
            <a:r>
              <a:rPr lang="en-US" dirty="0" err="1">
                <a:latin typeface="Inter-Regular" charset="0"/>
                <a:ea typeface="Inter-Regular" charset="0"/>
              </a:rPr>
              <a:t>giảng</a:t>
            </a:r>
            <a:r>
              <a:rPr lang="en-US" dirty="0">
                <a:latin typeface="Inter-Regular" charset="0"/>
                <a:ea typeface="Inter-Regular" charset="0"/>
              </a:rPr>
              <a:t> </a:t>
            </a:r>
            <a:r>
              <a:rPr lang="en-US" dirty="0" err="1">
                <a:latin typeface="Inter-Regular" charset="0"/>
                <a:ea typeface="Inter-Regular" charset="0"/>
              </a:rPr>
              <a:t>dạy</a:t>
            </a:r>
            <a:r>
              <a:rPr lang="en-US" dirty="0">
                <a:latin typeface="Inter-Regular" charset="0"/>
                <a:ea typeface="Inter-Regular" charset="0"/>
              </a:rPr>
              <a:t> </a:t>
            </a:r>
            <a:r>
              <a:rPr lang="en-US" dirty="0" err="1">
                <a:latin typeface="Inter-Regular" charset="0"/>
                <a:ea typeface="Inter-Regular" charset="0"/>
              </a:rPr>
              <a:t>trực</a:t>
            </a:r>
            <a:r>
              <a:rPr lang="en-US" dirty="0">
                <a:latin typeface="Inter-Regular" charset="0"/>
                <a:ea typeface="Inter-Regular" charset="0"/>
              </a:rPr>
              <a:t> </a:t>
            </a:r>
            <a:r>
              <a:rPr lang="en-US" dirty="0" err="1">
                <a:latin typeface="Inter-Regular" charset="0"/>
                <a:ea typeface="Inter-Regular" charset="0"/>
              </a:rPr>
              <a:t>tiếp</a:t>
            </a:r>
            <a:r>
              <a:rPr lang="en-US" dirty="0">
                <a:latin typeface="Inter-Regular" charset="0"/>
                <a:ea typeface="Inter-Regular" charset="0"/>
              </a:rPr>
              <a:t>. </a:t>
            </a:r>
            <a:r>
              <a:rPr lang="en-US" dirty="0" err="1">
                <a:latin typeface="Inter-Regular" charset="0"/>
                <a:ea typeface="Inter-Regular" charset="0"/>
              </a:rPr>
              <a:t>Khi</a:t>
            </a:r>
            <a:r>
              <a:rPr lang="en-US" dirty="0">
                <a:latin typeface="Inter-Regular" charset="0"/>
                <a:ea typeface="Inter-Regular" charset="0"/>
              </a:rPr>
              <a:t> </a:t>
            </a:r>
            <a:r>
              <a:rPr lang="en-US" dirty="0" err="1">
                <a:latin typeface="Inter-Regular" charset="0"/>
                <a:ea typeface="Inter-Regular" charset="0"/>
              </a:rPr>
              <a:t>giảng</a:t>
            </a:r>
            <a:r>
              <a:rPr lang="en-US" dirty="0">
                <a:latin typeface="Inter-Regular" charset="0"/>
                <a:ea typeface="Inter-Regular" charset="0"/>
              </a:rPr>
              <a:t> </a:t>
            </a:r>
            <a:r>
              <a:rPr lang="en-US" dirty="0" err="1">
                <a:latin typeface="Inter-Regular" charset="0"/>
                <a:ea typeface="Inter-Regular" charset="0"/>
              </a:rPr>
              <a:t>dạy</a:t>
            </a:r>
            <a:r>
              <a:rPr lang="en-US" dirty="0">
                <a:latin typeface="Inter-Regular" charset="0"/>
                <a:ea typeface="Inter-Regular" charset="0"/>
              </a:rPr>
              <a:t> </a:t>
            </a:r>
            <a:r>
              <a:rPr lang="en-US" dirty="0" err="1">
                <a:latin typeface="Inter-Regular" charset="0"/>
                <a:ea typeface="Inter-Regular" charset="0"/>
              </a:rPr>
              <a:t>trực</a:t>
            </a:r>
            <a:r>
              <a:rPr lang="en-US" dirty="0">
                <a:latin typeface="Inter-Regular" charset="0"/>
                <a:ea typeface="Inter-Regular" charset="0"/>
              </a:rPr>
              <a:t> </a:t>
            </a:r>
            <a:r>
              <a:rPr lang="en-US" dirty="0" err="1">
                <a:latin typeface="Inter-Regular" charset="0"/>
                <a:ea typeface="Inter-Regular" charset="0"/>
              </a:rPr>
              <a:t>tuyến</a:t>
            </a:r>
            <a:r>
              <a:rPr lang="en-US" dirty="0">
                <a:latin typeface="Inter-Regular" charset="0"/>
                <a:ea typeface="Inter-Regular" charset="0"/>
              </a:rPr>
              <a:t>, </a:t>
            </a:r>
            <a:r>
              <a:rPr lang="en-US" dirty="0" err="1">
                <a:latin typeface="Inter-Regular" charset="0"/>
                <a:ea typeface="Inter-Regular" charset="0"/>
              </a:rPr>
              <a:t>các</a:t>
            </a:r>
            <a:r>
              <a:rPr lang="en-US" dirty="0">
                <a:latin typeface="Inter-Regular" charset="0"/>
                <a:ea typeface="Inter-Regular" charset="0"/>
              </a:rPr>
              <a:t> </a:t>
            </a:r>
            <a:r>
              <a:rPr lang="en-US" dirty="0" err="1">
                <a:latin typeface="Inter-Regular" charset="0"/>
                <a:ea typeface="Inter-Regular" charset="0"/>
              </a:rPr>
              <a:t>công</a:t>
            </a:r>
            <a:r>
              <a:rPr lang="en-US" dirty="0">
                <a:latin typeface="Inter-Regular" charset="0"/>
                <a:ea typeface="Inter-Regular" charset="0"/>
              </a:rPr>
              <a:t> </a:t>
            </a:r>
            <a:r>
              <a:rPr lang="en-US" dirty="0" err="1">
                <a:latin typeface="Inter-Regular" charset="0"/>
                <a:ea typeface="Inter-Regular" charset="0"/>
              </a:rPr>
              <a:t>cụ</a:t>
            </a:r>
            <a:r>
              <a:rPr lang="en-US" dirty="0">
                <a:latin typeface="Inter-Regular" charset="0"/>
                <a:ea typeface="Inter-Regular" charset="0"/>
              </a:rPr>
              <a:t> </a:t>
            </a:r>
            <a:r>
              <a:rPr lang="en-US" dirty="0" err="1">
                <a:latin typeface="Inter-Regular" charset="0"/>
                <a:ea typeface="Inter-Regular" charset="0"/>
              </a:rPr>
              <a:t>hỗ</a:t>
            </a:r>
            <a:r>
              <a:rPr lang="en-US" dirty="0">
                <a:latin typeface="Inter-Regular" charset="0"/>
                <a:ea typeface="Inter-Regular" charset="0"/>
              </a:rPr>
              <a:t> </a:t>
            </a:r>
            <a:r>
              <a:rPr lang="en-US" dirty="0" err="1">
                <a:latin typeface="Inter-Regular" charset="0"/>
                <a:ea typeface="Inter-Regular" charset="0"/>
              </a:rPr>
              <a:t>trợ</a:t>
            </a:r>
            <a:r>
              <a:rPr lang="en-US" dirty="0">
                <a:latin typeface="Inter-Regular" charset="0"/>
                <a:ea typeface="Inter-Regular" charset="0"/>
              </a:rPr>
              <a:t> </a:t>
            </a:r>
            <a:r>
              <a:rPr lang="en-US" dirty="0" err="1">
                <a:latin typeface="Inter-Regular" charset="0"/>
                <a:ea typeface="Inter-Regular" charset="0"/>
              </a:rPr>
              <a:t>như</a:t>
            </a:r>
            <a:r>
              <a:rPr lang="en-US" dirty="0">
                <a:latin typeface="Inter-Regular" charset="0"/>
                <a:ea typeface="Inter-Regular" charset="0"/>
              </a:rPr>
              <a:t> </a:t>
            </a:r>
            <a:r>
              <a:rPr lang="en-US" dirty="0" err="1">
                <a:latin typeface="Inter-Regular" charset="0"/>
                <a:ea typeface="Inter-Regular" charset="0"/>
              </a:rPr>
              <a:t>mạng</a:t>
            </a:r>
            <a:r>
              <a:rPr lang="en-US" dirty="0">
                <a:latin typeface="Inter-Regular" charset="0"/>
                <a:ea typeface="Inter-Regular" charset="0"/>
              </a:rPr>
              <a:t> Internet, </a:t>
            </a:r>
            <a:r>
              <a:rPr lang="en-US" dirty="0" err="1">
                <a:latin typeface="Inter-Regular" charset="0"/>
                <a:ea typeface="Inter-Regular" charset="0"/>
              </a:rPr>
              <a:t>máy</a:t>
            </a:r>
            <a:r>
              <a:rPr lang="en-US" dirty="0">
                <a:latin typeface="Inter-Regular" charset="0"/>
                <a:ea typeface="Inter-Regular" charset="0"/>
              </a:rPr>
              <a:t> </a:t>
            </a:r>
            <a:r>
              <a:rPr lang="en-US" dirty="0" err="1">
                <a:latin typeface="Inter-Regular" charset="0"/>
                <a:ea typeface="Inter-Regular" charset="0"/>
              </a:rPr>
              <a:t>tính</a:t>
            </a:r>
            <a:r>
              <a:rPr lang="en-US" dirty="0">
                <a:latin typeface="Inter-Regular" charset="0"/>
                <a:ea typeface="Inter-Regular" charset="0"/>
              </a:rPr>
              <a:t> (</a:t>
            </a:r>
            <a:r>
              <a:rPr lang="en-US" dirty="0" err="1">
                <a:latin typeface="Inter-Regular" charset="0"/>
                <a:ea typeface="Inter-Regular" charset="0"/>
              </a:rPr>
              <a:t>có</a:t>
            </a:r>
            <a:r>
              <a:rPr lang="en-US" dirty="0">
                <a:latin typeface="Inter-Regular" charset="0"/>
                <a:ea typeface="Inter-Regular" charset="0"/>
              </a:rPr>
              <a:t> camera, micro) </a:t>
            </a:r>
            <a:r>
              <a:rPr lang="en-US" dirty="0" err="1">
                <a:latin typeface="Inter-Regular" charset="0"/>
                <a:ea typeface="Inter-Regular" charset="0"/>
              </a:rPr>
              <a:t>là</a:t>
            </a:r>
            <a:r>
              <a:rPr lang="en-US" dirty="0">
                <a:latin typeface="Inter-Regular" charset="0"/>
                <a:ea typeface="Inter-Regular" charset="0"/>
              </a:rPr>
              <a:t> </a:t>
            </a:r>
            <a:r>
              <a:rPr lang="en-US" dirty="0" err="1">
                <a:latin typeface="Inter-Regular" charset="0"/>
                <a:ea typeface="Inter-Regular" charset="0"/>
              </a:rPr>
              <a:t>không</a:t>
            </a:r>
            <a:r>
              <a:rPr lang="en-US" dirty="0">
                <a:latin typeface="Inter-Regular" charset="0"/>
                <a:ea typeface="Inter-Regular" charset="0"/>
              </a:rPr>
              <a:t> </a:t>
            </a:r>
            <a:r>
              <a:rPr lang="en-US" dirty="0" err="1">
                <a:latin typeface="Inter-Regular" charset="0"/>
                <a:ea typeface="Inter-Regular" charset="0"/>
              </a:rPr>
              <a:t>thể</a:t>
            </a:r>
            <a:r>
              <a:rPr lang="en-US" dirty="0">
                <a:latin typeface="Inter-Regular" charset="0"/>
                <a:ea typeface="Inter-Regular" charset="0"/>
              </a:rPr>
              <a:t> </a:t>
            </a:r>
            <a:r>
              <a:rPr lang="en-US" dirty="0" err="1">
                <a:latin typeface="Inter-Regular" charset="0"/>
                <a:ea typeface="Inter-Regular" charset="0"/>
              </a:rPr>
              <a:t>thiếu</a:t>
            </a:r>
            <a:r>
              <a:rPr lang="en-US" dirty="0">
                <a:latin typeface="Inter-Regular" charset="0"/>
                <a:ea typeface="Inter-Regular" charset="0"/>
              </a:rPr>
              <a:t>, </a:t>
            </a:r>
            <a:r>
              <a:rPr lang="en-US" dirty="0" err="1">
                <a:latin typeface="Inter-Regular" charset="0"/>
                <a:ea typeface="Inter-Regular" charset="0"/>
              </a:rPr>
              <a:t>đặc</a:t>
            </a:r>
            <a:r>
              <a:rPr lang="en-US" dirty="0">
                <a:latin typeface="Inter-Regular" charset="0"/>
                <a:ea typeface="Inter-Regular" charset="0"/>
              </a:rPr>
              <a:t> </a:t>
            </a:r>
            <a:r>
              <a:rPr lang="en-US" dirty="0" err="1">
                <a:latin typeface="Inter-Regular" charset="0"/>
                <a:ea typeface="Inter-Regular" charset="0"/>
              </a:rPr>
              <a:t>biệt</a:t>
            </a:r>
            <a:r>
              <a:rPr lang="en-US" dirty="0">
                <a:latin typeface="Inter-Regular" charset="0"/>
                <a:ea typeface="Inter-Regular" charset="0"/>
              </a:rPr>
              <a:t> </a:t>
            </a:r>
            <a:r>
              <a:rPr lang="en-US" dirty="0" err="1">
                <a:latin typeface="Inter-Regular" charset="0"/>
                <a:ea typeface="Inter-Regular" charset="0"/>
              </a:rPr>
              <a:t>là</a:t>
            </a:r>
            <a:r>
              <a:rPr lang="en-US" dirty="0">
                <a:latin typeface="Inter-Regular" charset="0"/>
                <a:ea typeface="Inter-Regular" charset="0"/>
              </a:rPr>
              <a:t> </a:t>
            </a:r>
            <a:r>
              <a:rPr lang="en-US" dirty="0" err="1">
                <a:latin typeface="Inter-Regular" charset="0"/>
                <a:ea typeface="Inter-Regular" charset="0"/>
              </a:rPr>
              <a:t>giáo</a:t>
            </a:r>
            <a:r>
              <a:rPr lang="en-US" dirty="0">
                <a:latin typeface="Inter-Regular" charset="0"/>
                <a:ea typeface="Inter-Regular" charset="0"/>
              </a:rPr>
              <a:t> </a:t>
            </a:r>
            <a:r>
              <a:rPr lang="en-US" dirty="0" err="1">
                <a:latin typeface="Inter-Regular" charset="0"/>
                <a:ea typeface="Inter-Regular" charset="0"/>
              </a:rPr>
              <a:t>án</a:t>
            </a:r>
            <a:r>
              <a:rPr lang="en-US" dirty="0">
                <a:latin typeface="Inter-Regular" charset="0"/>
                <a:ea typeface="Inter-Regular" charset="0"/>
              </a:rPr>
              <a:t> </a:t>
            </a:r>
            <a:r>
              <a:rPr lang="en-US" dirty="0" err="1">
                <a:latin typeface="Inter-Regular" charset="0"/>
                <a:ea typeface="Inter-Regular" charset="0"/>
              </a:rPr>
              <a:t>điện</a:t>
            </a:r>
            <a:r>
              <a:rPr lang="en-US" dirty="0">
                <a:latin typeface="Inter-Regular" charset="0"/>
                <a:ea typeface="Inter-Regular" charset="0"/>
              </a:rPr>
              <a:t> </a:t>
            </a:r>
            <a:r>
              <a:rPr lang="en-US" dirty="0" err="1">
                <a:latin typeface="Inter-Regular" charset="0"/>
                <a:ea typeface="Inter-Regular" charset="0"/>
              </a:rPr>
              <a:t>tử</a:t>
            </a:r>
            <a:r>
              <a:rPr lang="en-US" dirty="0">
                <a:latin typeface="Inter-Regular" charset="0"/>
                <a:ea typeface="Inter-Regular" charset="0"/>
              </a:rPr>
              <a:t> PowerPoint. </a:t>
            </a:r>
            <a:r>
              <a:rPr lang="en-US" dirty="0" err="1">
                <a:latin typeface="Inter-Regular" charset="0"/>
                <a:ea typeface="Inter-Regular" charset="0"/>
              </a:rPr>
              <a:t>Giáo</a:t>
            </a:r>
            <a:r>
              <a:rPr lang="en-US" dirty="0">
                <a:latin typeface="Inter-Regular" charset="0"/>
                <a:ea typeface="Inter-Regular" charset="0"/>
              </a:rPr>
              <a:t> </a:t>
            </a:r>
            <a:r>
              <a:rPr lang="en-US" dirty="0" err="1">
                <a:latin typeface="Inter-Regular" charset="0"/>
                <a:ea typeface="Inter-Regular" charset="0"/>
              </a:rPr>
              <a:t>án</a:t>
            </a:r>
            <a:r>
              <a:rPr lang="en-US" dirty="0">
                <a:latin typeface="Inter-Regular" charset="0"/>
                <a:ea typeface="Inter-Regular" charset="0"/>
              </a:rPr>
              <a:t> </a:t>
            </a:r>
            <a:r>
              <a:rPr lang="en-US" dirty="0" err="1">
                <a:latin typeface="Inter-Regular" charset="0"/>
                <a:ea typeface="Inter-Regular" charset="0"/>
              </a:rPr>
              <a:t>điện</a:t>
            </a:r>
            <a:r>
              <a:rPr lang="en-US" dirty="0">
                <a:latin typeface="Inter-Regular" charset="0"/>
                <a:ea typeface="Inter-Regular" charset="0"/>
              </a:rPr>
              <a:t> </a:t>
            </a:r>
            <a:r>
              <a:rPr lang="en-US" dirty="0" err="1">
                <a:latin typeface="Inter-Regular" charset="0"/>
                <a:ea typeface="Inter-Regular" charset="0"/>
              </a:rPr>
              <a:t>tử</a:t>
            </a:r>
            <a:r>
              <a:rPr lang="en-US" dirty="0">
                <a:latin typeface="Inter-Regular" charset="0"/>
                <a:ea typeface="Inter-Regular" charset="0"/>
              </a:rPr>
              <a:t> </a:t>
            </a:r>
            <a:r>
              <a:rPr lang="en-US" dirty="0" err="1">
                <a:latin typeface="Inter-Regular" charset="0"/>
                <a:ea typeface="Inter-Regular" charset="0"/>
              </a:rPr>
              <a:t>cần</a:t>
            </a:r>
            <a:r>
              <a:rPr lang="en-US" dirty="0">
                <a:latin typeface="Inter-Regular" charset="0"/>
                <a:ea typeface="Inter-Regular" charset="0"/>
              </a:rPr>
              <a:t> </a:t>
            </a:r>
            <a:r>
              <a:rPr lang="en-US" dirty="0" err="1">
                <a:latin typeface="Inter-Regular" charset="0"/>
                <a:ea typeface="Inter-Regular" charset="0"/>
              </a:rPr>
              <a:t>thiết</a:t>
            </a:r>
            <a:r>
              <a:rPr lang="en-US" dirty="0">
                <a:latin typeface="Inter-Regular" charset="0"/>
                <a:ea typeface="Inter-Regular" charset="0"/>
              </a:rPr>
              <a:t> </a:t>
            </a:r>
            <a:r>
              <a:rPr lang="en-US" dirty="0" err="1">
                <a:latin typeface="Inter-Regular" charset="0"/>
                <a:ea typeface="Inter-Regular" charset="0"/>
              </a:rPr>
              <a:t>kế</a:t>
            </a:r>
            <a:r>
              <a:rPr lang="en-US" dirty="0">
                <a:latin typeface="Inter-Regular" charset="0"/>
                <a:ea typeface="Inter-Regular" charset="0"/>
              </a:rPr>
              <a:t> </a:t>
            </a:r>
            <a:r>
              <a:rPr lang="en-US" dirty="0" err="1">
                <a:latin typeface="Inter-Regular" charset="0"/>
                <a:ea typeface="Inter-Regular" charset="0"/>
              </a:rPr>
              <a:t>rõ</a:t>
            </a:r>
            <a:r>
              <a:rPr lang="en-US" dirty="0">
                <a:latin typeface="Inter-Regular" charset="0"/>
                <a:ea typeface="Inter-Regular" charset="0"/>
              </a:rPr>
              <a:t> </a:t>
            </a:r>
            <a:r>
              <a:rPr lang="en-US" dirty="0" err="1">
                <a:latin typeface="Inter-Regular" charset="0"/>
                <a:ea typeface="Inter-Regular" charset="0"/>
              </a:rPr>
              <a:t>ràng</a:t>
            </a:r>
            <a:r>
              <a:rPr lang="en-US" dirty="0">
                <a:latin typeface="Inter-Regular" charset="0"/>
                <a:ea typeface="Inter-Regular" charset="0"/>
              </a:rPr>
              <a:t>, </a:t>
            </a:r>
            <a:r>
              <a:rPr lang="en-US" dirty="0" err="1">
                <a:latin typeface="Inter-Regular" charset="0"/>
                <a:ea typeface="Inter-Regular" charset="0"/>
              </a:rPr>
              <a:t>sinh</a:t>
            </a:r>
            <a:r>
              <a:rPr lang="en-US" dirty="0">
                <a:latin typeface="Inter-Regular" charset="0"/>
                <a:ea typeface="Inter-Regular" charset="0"/>
              </a:rPr>
              <a:t> </a:t>
            </a:r>
            <a:r>
              <a:rPr lang="en-US" dirty="0" err="1">
                <a:latin typeface="Inter-Regular" charset="0"/>
                <a:ea typeface="Inter-Regular" charset="0"/>
              </a:rPr>
              <a:t>động</a:t>
            </a:r>
            <a:r>
              <a:rPr lang="en-US" dirty="0">
                <a:latin typeface="Inter-Regular" charset="0"/>
                <a:ea typeface="Inter-Regular" charset="0"/>
              </a:rPr>
              <a:t>, </a:t>
            </a:r>
            <a:r>
              <a:rPr lang="en-US" dirty="0" err="1">
                <a:latin typeface="Inter-Regular" charset="0"/>
                <a:ea typeface="Inter-Regular" charset="0"/>
              </a:rPr>
              <a:t>chèn</a:t>
            </a:r>
            <a:r>
              <a:rPr lang="en-US" dirty="0">
                <a:latin typeface="Inter-Regular" charset="0"/>
                <a:ea typeface="Inter-Regular" charset="0"/>
              </a:rPr>
              <a:t> </a:t>
            </a:r>
            <a:r>
              <a:rPr lang="en-US" dirty="0" err="1">
                <a:latin typeface="Inter-Regular" charset="0"/>
                <a:ea typeface="Inter-Regular" charset="0"/>
              </a:rPr>
              <a:t>hình</a:t>
            </a:r>
            <a:r>
              <a:rPr lang="en-US" dirty="0">
                <a:latin typeface="Inter-Regular" charset="0"/>
                <a:ea typeface="Inter-Regular" charset="0"/>
              </a:rPr>
              <a:t> </a:t>
            </a:r>
            <a:r>
              <a:rPr lang="en-US" dirty="0" err="1">
                <a:latin typeface="Inter-Regular" charset="0"/>
                <a:ea typeface="Inter-Regular" charset="0"/>
              </a:rPr>
              <a:t>ảnh</a:t>
            </a:r>
            <a:r>
              <a:rPr lang="en-US" dirty="0">
                <a:latin typeface="Inter-Regular" charset="0"/>
                <a:ea typeface="Inter-Regular" charset="0"/>
              </a:rPr>
              <a:t> </a:t>
            </a:r>
            <a:r>
              <a:rPr lang="en-US" dirty="0" err="1">
                <a:latin typeface="Inter-Regular" charset="0"/>
                <a:ea typeface="Inter-Regular" charset="0"/>
              </a:rPr>
              <a:t>hoặc</a:t>
            </a:r>
            <a:r>
              <a:rPr lang="en-US" dirty="0">
                <a:latin typeface="Inter-Regular" charset="0"/>
                <a:ea typeface="Inter-Regular" charset="0"/>
              </a:rPr>
              <a:t> video </a:t>
            </a:r>
            <a:r>
              <a:rPr lang="en-US" dirty="0" err="1">
                <a:latin typeface="Inter-Regular" charset="0"/>
                <a:ea typeface="Inter-Regular" charset="0"/>
              </a:rPr>
              <a:t>để</a:t>
            </a:r>
            <a:r>
              <a:rPr lang="en-US" dirty="0">
                <a:latin typeface="Inter-Regular" charset="0"/>
                <a:ea typeface="Inter-Regular" charset="0"/>
              </a:rPr>
              <a:t> </a:t>
            </a:r>
            <a:r>
              <a:rPr lang="en-US" dirty="0" err="1">
                <a:latin typeface="Inter-Regular" charset="0"/>
                <a:ea typeface="Inter-Regular" charset="0"/>
              </a:rPr>
              <a:t>thu</a:t>
            </a:r>
            <a:r>
              <a:rPr lang="en-US" dirty="0">
                <a:latin typeface="Inter-Regular" charset="0"/>
                <a:ea typeface="Inter-Regular" charset="0"/>
              </a:rPr>
              <a:t> </a:t>
            </a:r>
            <a:r>
              <a:rPr lang="en-US" dirty="0" err="1">
                <a:latin typeface="Inter-Regular" charset="0"/>
                <a:ea typeface="Inter-Regular" charset="0"/>
              </a:rPr>
              <a:t>hút</a:t>
            </a:r>
            <a:r>
              <a:rPr lang="en-US" dirty="0">
                <a:latin typeface="Inter-Regular" charset="0"/>
                <a:ea typeface="Inter-Regular" charset="0"/>
              </a:rPr>
              <a:t> </a:t>
            </a:r>
            <a:r>
              <a:rPr lang="en-US" dirty="0" err="1">
                <a:latin typeface="Inter-Regular" charset="0"/>
                <a:ea typeface="Inter-Regular" charset="0"/>
              </a:rPr>
              <a:t>sự</a:t>
            </a:r>
            <a:r>
              <a:rPr lang="en-US" dirty="0">
                <a:latin typeface="Inter-Regular" charset="0"/>
                <a:ea typeface="Inter-Regular" charset="0"/>
              </a:rPr>
              <a:t> </a:t>
            </a:r>
            <a:r>
              <a:rPr lang="en-US" dirty="0" err="1">
                <a:latin typeface="Inter-Regular" charset="0"/>
                <a:ea typeface="Inter-Regular" charset="0"/>
              </a:rPr>
              <a:t>chú</a:t>
            </a:r>
            <a:r>
              <a:rPr lang="en-US" dirty="0">
                <a:latin typeface="Inter-Regular" charset="0"/>
                <a:ea typeface="Inter-Regular" charset="0"/>
              </a:rPr>
              <a:t> ý </a:t>
            </a:r>
            <a:r>
              <a:rPr lang="en-US" dirty="0" err="1">
                <a:latin typeface="Inter-Regular" charset="0"/>
                <a:ea typeface="Inter-Regular" charset="0"/>
              </a:rPr>
              <a:t>của</a:t>
            </a:r>
            <a:r>
              <a:rPr lang="en-US" dirty="0">
                <a:latin typeface="Inter-Regular" charset="0"/>
                <a:ea typeface="Inter-Regular" charset="0"/>
              </a:rPr>
              <a:t> </a:t>
            </a:r>
            <a:r>
              <a:rPr lang="en-US" dirty="0" err="1">
                <a:latin typeface="Inter-Regular" charset="0"/>
                <a:ea typeface="Inter-Regular" charset="0"/>
              </a:rPr>
              <a:t>người</a:t>
            </a:r>
            <a:r>
              <a:rPr lang="en-US" dirty="0">
                <a:latin typeface="Inter-Regular" charset="0"/>
                <a:ea typeface="Inter-Regular" charset="0"/>
              </a:rPr>
              <a:t> </a:t>
            </a:r>
            <a:r>
              <a:rPr lang="en-US" dirty="0" err="1">
                <a:latin typeface="Inter-Regular" charset="0"/>
                <a:ea typeface="Inter-Regular" charset="0"/>
              </a:rPr>
              <a:t>học</a:t>
            </a:r>
            <a:r>
              <a:rPr lang="en-US" dirty="0">
                <a:latin typeface="Inter-Regular" charset="0"/>
                <a:ea typeface="Inter-Regular" charset="0"/>
              </a:rPr>
              <a:t>. </a:t>
            </a:r>
            <a:r>
              <a:rPr lang="en-US" dirty="0" err="1">
                <a:latin typeface="Inter-Regular" charset="0"/>
                <a:ea typeface="Inter-Regular" charset="0"/>
              </a:rPr>
              <a:t>Giảng</a:t>
            </a:r>
            <a:r>
              <a:rPr lang="en-US" dirty="0">
                <a:latin typeface="Inter-Regular" charset="0"/>
                <a:ea typeface="Inter-Regular" charset="0"/>
              </a:rPr>
              <a:t> </a:t>
            </a:r>
            <a:r>
              <a:rPr lang="en-US" dirty="0" err="1">
                <a:latin typeface="Inter-Regular" charset="0"/>
                <a:ea typeface="Inter-Regular" charset="0"/>
              </a:rPr>
              <a:t>viên</a:t>
            </a:r>
            <a:r>
              <a:rPr lang="en-US" dirty="0">
                <a:latin typeface="Inter-Regular" charset="0"/>
                <a:ea typeface="Inter-Regular" charset="0"/>
              </a:rPr>
              <a:t> </a:t>
            </a:r>
            <a:r>
              <a:rPr lang="en-US" dirty="0" err="1">
                <a:latin typeface="Inter-Regular" charset="0"/>
                <a:ea typeface="Inter-Regular" charset="0"/>
              </a:rPr>
              <a:t>phải</a:t>
            </a:r>
            <a:r>
              <a:rPr lang="en-US" dirty="0">
                <a:latin typeface="Inter-Regular" charset="0"/>
                <a:ea typeface="Inter-Regular" charset="0"/>
              </a:rPr>
              <a:t> </a:t>
            </a:r>
            <a:r>
              <a:rPr lang="en-US" dirty="0" err="1">
                <a:latin typeface="Inter-Regular" charset="0"/>
                <a:ea typeface="Inter-Regular" charset="0"/>
              </a:rPr>
              <a:t>có</a:t>
            </a:r>
            <a:r>
              <a:rPr lang="en-US" dirty="0">
                <a:latin typeface="Inter-Regular" charset="0"/>
                <a:ea typeface="Inter-Regular" charset="0"/>
              </a:rPr>
              <a:t> </a:t>
            </a:r>
            <a:r>
              <a:rPr lang="en-US" dirty="0" err="1">
                <a:latin typeface="Inter-Regular" charset="0"/>
                <a:ea typeface="Inter-Regular" charset="0"/>
              </a:rPr>
              <a:t>khả</a:t>
            </a:r>
            <a:r>
              <a:rPr lang="en-US" dirty="0">
                <a:latin typeface="Inter-Regular" charset="0"/>
                <a:ea typeface="Inter-Regular" charset="0"/>
              </a:rPr>
              <a:t> </a:t>
            </a:r>
            <a:r>
              <a:rPr lang="en-US" dirty="0" err="1">
                <a:latin typeface="Inter-Regular" charset="0"/>
                <a:ea typeface="Inter-Regular" charset="0"/>
              </a:rPr>
              <a:t>năng</a:t>
            </a:r>
            <a:r>
              <a:rPr lang="en-US" dirty="0">
                <a:latin typeface="Inter-Regular" charset="0"/>
                <a:ea typeface="Inter-Regular" charset="0"/>
              </a:rPr>
              <a:t> </a:t>
            </a:r>
            <a:r>
              <a:rPr lang="en-US" dirty="0" err="1">
                <a:latin typeface="Inter-Regular" charset="0"/>
                <a:ea typeface="Inter-Regular" charset="0"/>
              </a:rPr>
              <a:t>sử</a:t>
            </a:r>
            <a:r>
              <a:rPr lang="en-US" dirty="0">
                <a:latin typeface="Inter-Regular" charset="0"/>
                <a:ea typeface="Inter-Regular" charset="0"/>
              </a:rPr>
              <a:t> </a:t>
            </a:r>
            <a:r>
              <a:rPr lang="en-US" dirty="0" err="1">
                <a:latin typeface="Inter-Regular" charset="0"/>
                <a:ea typeface="Inter-Regular" charset="0"/>
              </a:rPr>
              <a:t>dụng</a:t>
            </a:r>
            <a:r>
              <a:rPr lang="en-US" dirty="0">
                <a:latin typeface="Inter-Regular" charset="0"/>
                <a:ea typeface="Inter-Regular" charset="0"/>
              </a:rPr>
              <a:t> </a:t>
            </a:r>
            <a:r>
              <a:rPr lang="en-US" dirty="0" err="1">
                <a:latin typeface="Inter-Regular" charset="0"/>
                <a:ea typeface="Inter-Regular" charset="0"/>
              </a:rPr>
              <a:t>thành</a:t>
            </a:r>
            <a:r>
              <a:rPr lang="en-US" dirty="0">
                <a:latin typeface="Inter-Regular" charset="0"/>
                <a:ea typeface="Inter-Regular" charset="0"/>
              </a:rPr>
              <a:t> </a:t>
            </a:r>
            <a:r>
              <a:rPr lang="en-US" dirty="0" err="1">
                <a:latin typeface="Inter-Regular" charset="0"/>
                <a:ea typeface="Inter-Regular" charset="0"/>
              </a:rPr>
              <a:t>thạo</a:t>
            </a:r>
            <a:r>
              <a:rPr lang="en-US" dirty="0">
                <a:latin typeface="Inter-Regular" charset="0"/>
                <a:ea typeface="Inter-Regular" charset="0"/>
              </a:rPr>
              <a:t> </a:t>
            </a:r>
            <a:r>
              <a:rPr lang="en-US" dirty="0" err="1">
                <a:latin typeface="Inter-Regular" charset="0"/>
                <a:ea typeface="Inter-Regular" charset="0"/>
              </a:rPr>
              <a:t>các</a:t>
            </a:r>
            <a:r>
              <a:rPr lang="en-US" dirty="0">
                <a:latin typeface="Inter-Regular" charset="0"/>
                <a:ea typeface="Inter-Regular" charset="0"/>
              </a:rPr>
              <a:t> </a:t>
            </a:r>
            <a:r>
              <a:rPr lang="en-US" dirty="0" err="1">
                <a:latin typeface="Inter-Regular" charset="0"/>
                <a:ea typeface="Inter-Regular" charset="0"/>
              </a:rPr>
              <a:t>nền</a:t>
            </a:r>
            <a:r>
              <a:rPr lang="en-US" dirty="0">
                <a:latin typeface="Inter-Regular" charset="0"/>
                <a:ea typeface="Inter-Regular" charset="0"/>
              </a:rPr>
              <a:t> </a:t>
            </a:r>
            <a:r>
              <a:rPr lang="en-US" dirty="0" err="1">
                <a:latin typeface="Inter-Regular" charset="0"/>
                <a:ea typeface="Inter-Regular" charset="0"/>
              </a:rPr>
              <a:t>tảng</a:t>
            </a:r>
            <a:r>
              <a:rPr lang="en-US" dirty="0">
                <a:latin typeface="Inter-Regular" charset="0"/>
                <a:ea typeface="Inter-Regular" charset="0"/>
              </a:rPr>
              <a:t> </a:t>
            </a:r>
            <a:r>
              <a:rPr lang="en-US" dirty="0" err="1">
                <a:latin typeface="Inter-Regular" charset="0"/>
                <a:ea typeface="Inter-Regular" charset="0"/>
              </a:rPr>
              <a:t>trực</a:t>
            </a:r>
            <a:r>
              <a:rPr lang="en-US" dirty="0">
                <a:latin typeface="Inter-Regular" charset="0"/>
                <a:ea typeface="Inter-Regular" charset="0"/>
              </a:rPr>
              <a:t> </a:t>
            </a:r>
            <a:r>
              <a:rPr lang="en-US" dirty="0" err="1">
                <a:latin typeface="Inter-Regular" charset="0"/>
                <a:ea typeface="Inter-Regular" charset="0"/>
              </a:rPr>
              <a:t>tuyến</a:t>
            </a:r>
            <a:r>
              <a:rPr lang="en-US" dirty="0">
                <a:latin typeface="Inter-Regular" charset="0"/>
                <a:ea typeface="Inter-Regular" charset="0"/>
              </a:rPr>
              <a:t>.</a:t>
            </a:r>
          </a:p>
          <a:p>
            <a:pPr>
              <a:lnSpc>
                <a:spcPts val="2000"/>
              </a:lnSpc>
            </a:pPr>
            <a:endParaRPr lang="en-US" dirty="0">
              <a:latin typeface="Inter-Regular" charset="0"/>
              <a:ea typeface="Inter-Regular" charset="0"/>
            </a:endParaRPr>
          </a:p>
        </p:txBody>
      </p:sp>
    </p:spTree>
    <p:extLst>
      <p:ext uri="{BB962C8B-B14F-4D97-AF65-F5344CB8AC3E}">
        <p14:creationId xmlns:p14="http://schemas.microsoft.com/office/powerpoint/2010/main" val="460922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5334000" cy="1066800"/>
          </a:xfrm>
        </p:spPr>
        <p:txBody>
          <a:bodyPr/>
          <a:lstStyle/>
          <a:p>
            <a:r>
              <a:rPr lang="en-US" sz="2000" b="1" dirty="0"/>
              <a:t>3. NỘI DUNG TẬP HUẤN TRỢ GIÚP PHÁP LÝ TRONG LĨNH VỰC HÔN NHÂN VÀ GIA ĐÌNH</a:t>
            </a:r>
            <a:r>
              <a:rPr lang="en-US" sz="2000" dirty="0"/>
              <a:t/>
            </a:r>
            <a:br>
              <a:rPr lang="en-US" sz="2000" dirty="0"/>
            </a:br>
            <a:endParaRPr lang="en-US" sz="2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4" name="TextBox 3"/>
          <p:cNvSpPr txBox="1"/>
          <p:nvPr/>
        </p:nvSpPr>
        <p:spPr>
          <a:xfrm>
            <a:off x="609600" y="1504950"/>
            <a:ext cx="4191000" cy="1323439"/>
          </a:xfrm>
          <a:prstGeom prst="rect">
            <a:avLst/>
          </a:prstGeom>
          <a:noFill/>
        </p:spPr>
        <p:txBody>
          <a:bodyPr wrap="square" rtlCol="0">
            <a:spAutoFit/>
          </a:bodyPr>
          <a:lstStyle/>
          <a:p>
            <a:r>
              <a:rPr lang="en-US" sz="2000" b="1" dirty="0" err="1">
                <a:latin typeface="Playfair Display" charset="0"/>
                <a:ea typeface="Inter-Regular" charset="0"/>
              </a:rPr>
              <a:t>Mục</a:t>
            </a:r>
            <a:r>
              <a:rPr lang="en-US" sz="2000" b="1" dirty="0">
                <a:latin typeface="Playfair Display" charset="0"/>
                <a:ea typeface="Inter-Regular" charset="0"/>
              </a:rPr>
              <a:t> 1. </a:t>
            </a:r>
            <a:r>
              <a:rPr lang="en-US" sz="2000" b="1" dirty="0" err="1">
                <a:latin typeface="Playfair Display" charset="0"/>
                <a:ea typeface="Inter-Regular" charset="0"/>
              </a:rPr>
              <a:t>Những</a:t>
            </a:r>
            <a:r>
              <a:rPr lang="en-US" sz="2000" b="1" dirty="0">
                <a:latin typeface="Playfair Display" charset="0"/>
                <a:ea typeface="Inter-Regular" charset="0"/>
              </a:rPr>
              <a:t> </a:t>
            </a:r>
            <a:r>
              <a:rPr lang="en-US" sz="2000" b="1" dirty="0" err="1">
                <a:latin typeface="Playfair Display" charset="0"/>
                <a:ea typeface="Inter-Regular" charset="0"/>
              </a:rPr>
              <a:t>vấn</a:t>
            </a:r>
            <a:r>
              <a:rPr lang="en-US" sz="2000" b="1" dirty="0">
                <a:latin typeface="Playfair Display" charset="0"/>
                <a:ea typeface="Inter-Regular" charset="0"/>
              </a:rPr>
              <a:t> </a:t>
            </a:r>
            <a:r>
              <a:rPr lang="en-US" sz="2000" b="1" dirty="0" err="1">
                <a:latin typeface="Playfair Display" charset="0"/>
                <a:ea typeface="Inter-Regular" charset="0"/>
              </a:rPr>
              <a:t>đề</a:t>
            </a:r>
            <a:r>
              <a:rPr lang="en-US" sz="2000" b="1" dirty="0">
                <a:latin typeface="Playfair Display" charset="0"/>
                <a:ea typeface="Inter-Regular" charset="0"/>
              </a:rPr>
              <a:t> </a:t>
            </a:r>
            <a:r>
              <a:rPr lang="en-US" sz="2000" b="1" dirty="0" err="1">
                <a:latin typeface="Playfair Display" charset="0"/>
                <a:ea typeface="Inter-Regular" charset="0"/>
              </a:rPr>
              <a:t>chung</a:t>
            </a:r>
            <a:r>
              <a:rPr lang="en-US" sz="2000" b="1" dirty="0">
                <a:latin typeface="Playfair Display" charset="0"/>
                <a:ea typeface="Inter-Regular" charset="0"/>
              </a:rPr>
              <a:t> </a:t>
            </a:r>
            <a:r>
              <a:rPr lang="en-US" sz="2000" b="1" dirty="0" err="1">
                <a:latin typeface="Playfair Display" charset="0"/>
                <a:ea typeface="Inter-Regular" charset="0"/>
              </a:rPr>
              <a:t>về</a:t>
            </a:r>
            <a:r>
              <a:rPr lang="en-US" sz="2000" b="1" dirty="0">
                <a:latin typeface="Playfair Display" charset="0"/>
                <a:ea typeface="Inter-Regular" charset="0"/>
              </a:rPr>
              <a:t> </a:t>
            </a:r>
            <a:r>
              <a:rPr lang="en-US" sz="2000" b="1" dirty="0" smtClean="0">
                <a:latin typeface="Playfair Display" charset="0"/>
                <a:ea typeface="Inter-Regular" charset="0"/>
              </a:rPr>
              <a:t>   </a:t>
            </a:r>
            <a:r>
              <a:rPr lang="en-US" sz="2000" b="1" dirty="0" err="1" smtClean="0">
                <a:latin typeface="Playfair Display" charset="0"/>
                <a:ea typeface="Inter-Regular" charset="0"/>
              </a:rPr>
              <a:t>trợ</a:t>
            </a:r>
            <a:r>
              <a:rPr lang="en-US" sz="2000" b="1" dirty="0" smtClean="0">
                <a:latin typeface="Playfair Display" charset="0"/>
                <a:ea typeface="Inter-Regular" charset="0"/>
              </a:rPr>
              <a:t> </a:t>
            </a:r>
            <a:r>
              <a:rPr lang="en-US" sz="2000" b="1" dirty="0" err="1">
                <a:latin typeface="Playfair Display" charset="0"/>
                <a:ea typeface="Inter-Regular" charset="0"/>
              </a:rPr>
              <a:t>giúp</a:t>
            </a:r>
            <a:r>
              <a:rPr lang="en-US" sz="2000" b="1" dirty="0">
                <a:latin typeface="Playfair Display" charset="0"/>
                <a:ea typeface="Inter-Regular" charset="0"/>
              </a:rPr>
              <a:t> </a:t>
            </a:r>
            <a:r>
              <a:rPr lang="en-US" sz="2000" b="1" dirty="0" err="1">
                <a:latin typeface="Playfair Display" charset="0"/>
                <a:ea typeface="Inter-Regular" charset="0"/>
              </a:rPr>
              <a:t>pháp</a:t>
            </a:r>
            <a:r>
              <a:rPr lang="en-US" sz="2000" b="1" dirty="0">
                <a:latin typeface="Playfair Display" charset="0"/>
                <a:ea typeface="Inter-Regular" charset="0"/>
              </a:rPr>
              <a:t> </a:t>
            </a:r>
            <a:r>
              <a:rPr lang="en-US" sz="2000" b="1" dirty="0" err="1">
                <a:latin typeface="Playfair Display" charset="0"/>
                <a:ea typeface="Inter-Regular" charset="0"/>
              </a:rPr>
              <a:t>lý</a:t>
            </a:r>
            <a:r>
              <a:rPr lang="en-US" sz="2000" b="1" dirty="0">
                <a:latin typeface="Playfair Display" charset="0"/>
                <a:ea typeface="Inter-Regular" charset="0"/>
              </a:rPr>
              <a:t> </a:t>
            </a:r>
            <a:r>
              <a:rPr lang="en-US" sz="2000" b="1" dirty="0" err="1">
                <a:latin typeface="Playfair Display" charset="0"/>
                <a:ea typeface="Inter-Regular" charset="0"/>
              </a:rPr>
              <a:t>trong</a:t>
            </a:r>
            <a:r>
              <a:rPr lang="en-US" sz="2000" b="1" dirty="0">
                <a:latin typeface="Playfair Display" charset="0"/>
                <a:ea typeface="Inter-Regular" charset="0"/>
              </a:rPr>
              <a:t> </a:t>
            </a:r>
            <a:r>
              <a:rPr lang="en-US" sz="2000" b="1" dirty="0" err="1">
                <a:latin typeface="Playfair Display" charset="0"/>
                <a:ea typeface="Inter-Regular" charset="0"/>
              </a:rPr>
              <a:t>lĩnh</a:t>
            </a:r>
            <a:r>
              <a:rPr lang="en-US" sz="2000" b="1" dirty="0">
                <a:latin typeface="Playfair Display" charset="0"/>
                <a:ea typeface="Inter-Regular" charset="0"/>
              </a:rPr>
              <a:t> </a:t>
            </a:r>
            <a:r>
              <a:rPr lang="en-US" sz="2000" b="1" dirty="0" err="1">
                <a:latin typeface="Playfair Display" charset="0"/>
                <a:ea typeface="Inter-Regular" charset="0"/>
              </a:rPr>
              <a:t>vực</a:t>
            </a:r>
            <a:r>
              <a:rPr lang="en-US" sz="2000" b="1" dirty="0">
                <a:latin typeface="Playfair Display" charset="0"/>
                <a:ea typeface="Inter-Regular" charset="0"/>
              </a:rPr>
              <a:t> </a:t>
            </a:r>
            <a:r>
              <a:rPr lang="en-US" sz="2000" b="1" dirty="0" err="1">
                <a:latin typeface="Playfair Display" charset="0"/>
                <a:ea typeface="Inter-Regular" charset="0"/>
              </a:rPr>
              <a:t>hôn</a:t>
            </a:r>
            <a:r>
              <a:rPr lang="en-US" sz="2000" b="1" dirty="0">
                <a:latin typeface="Playfair Display" charset="0"/>
                <a:ea typeface="Inter-Regular" charset="0"/>
              </a:rPr>
              <a:t> </a:t>
            </a:r>
            <a:r>
              <a:rPr lang="en-US" sz="2000" b="1" dirty="0" err="1">
                <a:latin typeface="Playfair Display" charset="0"/>
                <a:ea typeface="Inter-Regular" charset="0"/>
              </a:rPr>
              <a:t>nhân</a:t>
            </a:r>
            <a:r>
              <a:rPr lang="en-US" sz="2000" b="1" dirty="0">
                <a:latin typeface="Playfair Display" charset="0"/>
                <a:ea typeface="Inter-Regular" charset="0"/>
              </a:rPr>
              <a:t> </a:t>
            </a:r>
            <a:r>
              <a:rPr lang="en-US" sz="2000" b="1" dirty="0" err="1">
                <a:latin typeface="Playfair Display" charset="0"/>
                <a:ea typeface="Inter-Regular" charset="0"/>
              </a:rPr>
              <a:t>và</a:t>
            </a:r>
            <a:r>
              <a:rPr lang="en-US" sz="2000" b="1" dirty="0">
                <a:latin typeface="Playfair Display" charset="0"/>
                <a:ea typeface="Inter-Regular" charset="0"/>
              </a:rPr>
              <a:t> </a:t>
            </a:r>
            <a:r>
              <a:rPr lang="en-US" sz="2000" b="1" dirty="0" err="1">
                <a:latin typeface="Playfair Display" charset="0"/>
                <a:ea typeface="Inter-Regular" charset="0"/>
              </a:rPr>
              <a:t>gia</a:t>
            </a:r>
            <a:r>
              <a:rPr lang="en-US" sz="2000" b="1" dirty="0">
                <a:latin typeface="Playfair Display" charset="0"/>
                <a:ea typeface="Inter-Regular" charset="0"/>
              </a:rPr>
              <a:t> </a:t>
            </a:r>
            <a:r>
              <a:rPr lang="en-US" sz="2000" b="1" dirty="0" err="1">
                <a:latin typeface="Playfair Display" charset="0"/>
                <a:ea typeface="Inter-Regular" charset="0"/>
              </a:rPr>
              <a:t>đình</a:t>
            </a:r>
            <a:endParaRPr lang="en-US" sz="2000" dirty="0">
              <a:latin typeface="Playfair Display" charset="0"/>
              <a:ea typeface="Inter-Regular" charset="0"/>
            </a:endParaRPr>
          </a:p>
          <a:p>
            <a:endParaRPr lang="en-US" sz="2000" dirty="0">
              <a:latin typeface="Playfair Display" charset="0"/>
              <a:ea typeface="Inter-Regular" charset="0"/>
            </a:endParaRPr>
          </a:p>
        </p:txBody>
      </p:sp>
    </p:spTree>
    <p:extLst>
      <p:ext uri="{BB962C8B-B14F-4D97-AF65-F5344CB8AC3E}">
        <p14:creationId xmlns:p14="http://schemas.microsoft.com/office/powerpoint/2010/main" val="2510284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1589589543"/>
              </p:ext>
            </p:extLst>
          </p:nvPr>
        </p:nvGraphicFramePr>
        <p:xfrm>
          <a:off x="457200" y="407702"/>
          <a:ext cx="8229600" cy="4616704"/>
        </p:xfrm>
        <a:graphic>
          <a:graphicData uri="http://schemas.openxmlformats.org/drawingml/2006/table">
            <a:tbl>
              <a:tblPr firstRow="1" firstCol="1" bandRow="1">
                <a:tableStyleId>{50612979-EF31-4AF9-A8EF-6B6A0A963571}</a:tableStyleId>
              </a:tblPr>
              <a:tblGrid>
                <a:gridCol w="8229600"/>
              </a:tblGrid>
              <a:tr h="428352">
                <a:tc>
                  <a:txBody>
                    <a:bodyPr/>
                    <a:lstStyle/>
                    <a:p>
                      <a:pPr>
                        <a:lnSpc>
                          <a:spcPts val="2200"/>
                        </a:lnSpc>
                        <a:spcAft>
                          <a:spcPts val="0"/>
                        </a:spcAft>
                      </a:pP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r>
                        <a:rPr lang="en-US" sz="1400" b="1" dirty="0">
                          <a:effectLst/>
                          <a:latin typeface="Playfair Display" charset="0"/>
                        </a:rPr>
                        <a:t> 1</a:t>
                      </a:r>
                      <a:r>
                        <a:rPr lang="vi-VN" sz="1400" b="1" dirty="0">
                          <a:effectLst/>
                        </a:rPr>
                        <a:t>: </a:t>
                      </a:r>
                      <a:r>
                        <a:rPr lang="en-US" sz="1400" b="1" dirty="0" err="1">
                          <a:effectLst/>
                          <a:latin typeface="Playfair Display" charset="0"/>
                        </a:rPr>
                        <a:t>Thực</a:t>
                      </a:r>
                      <a:r>
                        <a:rPr lang="en-US" sz="1400" b="1" dirty="0">
                          <a:effectLst/>
                          <a:latin typeface="Playfair Display" charset="0"/>
                        </a:rPr>
                        <a:t> </a:t>
                      </a:r>
                      <a:r>
                        <a:rPr lang="en-US" sz="1400" b="1" dirty="0" err="1">
                          <a:effectLst/>
                          <a:latin typeface="Playfair Display" charset="0"/>
                        </a:rPr>
                        <a:t>trạng</a:t>
                      </a:r>
                      <a:r>
                        <a:rPr lang="en-US" sz="1400" b="1" dirty="0">
                          <a:effectLst/>
                          <a:latin typeface="Playfair Display" charset="0"/>
                        </a:rPr>
                        <a:t> </a:t>
                      </a:r>
                      <a:r>
                        <a:rPr lang="en-US" sz="1400" b="1" dirty="0" err="1">
                          <a:effectLst/>
                          <a:latin typeface="Playfair Display" charset="0"/>
                        </a:rPr>
                        <a:t>các</a:t>
                      </a:r>
                      <a:r>
                        <a:rPr lang="en-US" sz="1400" b="1" dirty="0">
                          <a:effectLst/>
                          <a:latin typeface="Playfair Display" charset="0"/>
                        </a:rPr>
                        <a:t> </a:t>
                      </a:r>
                      <a:r>
                        <a:rPr lang="en-US" sz="1400" b="1" dirty="0" err="1">
                          <a:effectLst/>
                          <a:latin typeface="Playfair Display" charset="0"/>
                        </a:rPr>
                        <a:t>vấn</a:t>
                      </a:r>
                      <a:r>
                        <a:rPr lang="en-US" sz="1400" b="1" dirty="0">
                          <a:effectLst/>
                          <a:latin typeface="Playfair Display" charset="0"/>
                        </a:rPr>
                        <a:t> </a:t>
                      </a:r>
                      <a:r>
                        <a:rPr lang="en-US" sz="1400" b="1" dirty="0" err="1">
                          <a:effectLst/>
                          <a:latin typeface="Playfair Display" charset="0"/>
                        </a:rPr>
                        <a:t>đề</a:t>
                      </a:r>
                      <a:r>
                        <a:rPr lang="en-US" sz="1400" b="1" dirty="0">
                          <a:effectLst/>
                          <a:latin typeface="Playfair Display" charset="0"/>
                        </a:rPr>
                        <a:t> </a:t>
                      </a:r>
                      <a:r>
                        <a:rPr lang="en-US" sz="1400" b="1" dirty="0" err="1">
                          <a:effectLst/>
                          <a:latin typeface="Playfair Display" charset="0"/>
                        </a:rPr>
                        <a:t>phát</a:t>
                      </a:r>
                      <a:r>
                        <a:rPr lang="en-US" sz="1400" b="1" dirty="0">
                          <a:effectLst/>
                          <a:latin typeface="Playfair Display" charset="0"/>
                        </a:rPr>
                        <a:t> </a:t>
                      </a:r>
                      <a:r>
                        <a:rPr lang="en-US" sz="1400" b="1" dirty="0" err="1">
                          <a:effectLst/>
                          <a:latin typeface="Playfair Display" charset="0"/>
                        </a:rPr>
                        <a:t>sinh</a:t>
                      </a:r>
                      <a:r>
                        <a:rPr lang="en-US" sz="1400" b="1" dirty="0">
                          <a:effectLst/>
                          <a:latin typeface="Playfair Display" charset="0"/>
                        </a:rPr>
                        <a:t> </a:t>
                      </a:r>
                      <a:r>
                        <a:rPr lang="en-US" sz="1400" b="1" dirty="0" err="1">
                          <a:effectLst/>
                          <a:latin typeface="Playfair Display" charset="0"/>
                        </a:rPr>
                        <a:t>trong</a:t>
                      </a:r>
                      <a:r>
                        <a:rPr lang="en-US" sz="1400" b="1" dirty="0">
                          <a:effectLst/>
                          <a:latin typeface="Playfair Display" charset="0"/>
                        </a:rPr>
                        <a:t> </a:t>
                      </a:r>
                      <a:r>
                        <a:rPr lang="en-US" sz="1400" b="1" dirty="0" err="1">
                          <a:effectLst/>
                          <a:latin typeface="Playfair Display" charset="0"/>
                        </a:rPr>
                        <a:t>lĩnh</a:t>
                      </a:r>
                      <a:r>
                        <a:rPr lang="en-US" sz="1400" b="1" dirty="0">
                          <a:effectLst/>
                          <a:latin typeface="Playfair Display" charset="0"/>
                        </a:rPr>
                        <a:t> </a:t>
                      </a:r>
                      <a:r>
                        <a:rPr lang="en-US" sz="1400" b="1" dirty="0" err="1">
                          <a:effectLst/>
                          <a:latin typeface="Playfair Display" charset="0"/>
                        </a:rPr>
                        <a:t>vực</a:t>
                      </a:r>
                      <a:r>
                        <a:rPr lang="en-US" sz="1400" b="1" dirty="0">
                          <a:effectLst/>
                          <a:latin typeface="Playfair Display" charset="0"/>
                        </a:rPr>
                        <a:t> </a:t>
                      </a:r>
                      <a:r>
                        <a:rPr lang="en-US" sz="1400" b="1" dirty="0" smtClean="0">
                          <a:effectLst/>
                          <a:latin typeface="Playfair Display" charset="0"/>
                        </a:rPr>
                        <a:t>HN&amp;GĐ</a:t>
                      </a:r>
                      <a:r>
                        <a:rPr lang="en-US" sz="1400" b="1" baseline="0" dirty="0" smtClean="0">
                          <a:effectLst/>
                          <a:latin typeface="Playfair Display" charset="0"/>
                        </a:rPr>
                        <a:t> </a:t>
                      </a:r>
                      <a:r>
                        <a:rPr lang="en-US" sz="1400" b="1" dirty="0" err="1" smtClean="0">
                          <a:effectLst/>
                          <a:latin typeface="Playfair Display" charset="0"/>
                        </a:rPr>
                        <a:t>cần</a:t>
                      </a:r>
                      <a:r>
                        <a:rPr lang="en-US" sz="1400" b="1" dirty="0" smtClean="0">
                          <a:effectLst/>
                          <a:latin typeface="Playfair Display" charset="0"/>
                        </a:rPr>
                        <a:t> </a:t>
                      </a:r>
                      <a:r>
                        <a:rPr lang="en-US" sz="1400" b="1" dirty="0" err="1">
                          <a:effectLst/>
                          <a:latin typeface="Playfair Display" charset="0"/>
                        </a:rPr>
                        <a:t>được</a:t>
                      </a:r>
                      <a:r>
                        <a:rPr lang="en-US" sz="1400" b="1" dirty="0">
                          <a:effectLst/>
                          <a:latin typeface="Playfair Display" charset="0"/>
                        </a:rPr>
                        <a:t> </a:t>
                      </a:r>
                      <a:r>
                        <a:rPr lang="en-US" sz="1400" b="1" dirty="0" err="1">
                          <a:effectLst/>
                          <a:latin typeface="Playfair Display" charset="0"/>
                        </a:rPr>
                        <a:t>trợ</a:t>
                      </a:r>
                      <a:r>
                        <a:rPr lang="en-US" sz="1400" b="1" dirty="0">
                          <a:effectLst/>
                          <a:latin typeface="Playfair Display" charset="0"/>
                        </a:rPr>
                        <a:t> </a:t>
                      </a:r>
                      <a:r>
                        <a:rPr lang="en-US" sz="1400" b="1" dirty="0" err="1">
                          <a:effectLst/>
                          <a:latin typeface="Playfair Display" charset="0"/>
                        </a:rPr>
                        <a:t>giúp</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lý</a:t>
                      </a:r>
                      <a:r>
                        <a:rPr lang="en-US" sz="1400" b="1" dirty="0">
                          <a:effectLst/>
                          <a:latin typeface="Playfair Display" charset="0"/>
                        </a:rPr>
                        <a:t> (9:10 – 10:20)</a:t>
                      </a:r>
                      <a:endParaRPr lang="en-US" sz="1400" b="1" dirty="0">
                        <a:effectLst/>
                        <a:latin typeface="Playfair Display" charset="0"/>
                        <a:ea typeface="Calibri"/>
                        <a:cs typeface="Times New Roman"/>
                      </a:endParaRPr>
                    </a:p>
                  </a:txBody>
                  <a:tcPr marL="38333" marR="38333" marT="0" marB="0" anchor="ctr"/>
                </a:tc>
              </a:tr>
              <a:tr h="3831260">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đích</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vấn</a:t>
                      </a:r>
                      <a:r>
                        <a:rPr lang="en-US" sz="1400" dirty="0">
                          <a:effectLst/>
                          <a:latin typeface="Playfair Display" charset="0"/>
                        </a:rPr>
                        <a:t> </a:t>
                      </a:r>
                      <a:r>
                        <a:rPr lang="en-US" sz="1400" dirty="0" err="1">
                          <a:effectLst/>
                          <a:latin typeface="Playfair Display" charset="0"/>
                        </a:rPr>
                        <a:t>đề</a:t>
                      </a:r>
                      <a:r>
                        <a:rPr lang="en-US" sz="1400" dirty="0">
                          <a:effectLst/>
                          <a:latin typeface="Playfair Display" charset="0"/>
                        </a:rPr>
                        <a:t> </a:t>
                      </a:r>
                      <a:r>
                        <a:rPr lang="en-US" sz="1400" dirty="0" err="1">
                          <a:effectLst/>
                          <a:latin typeface="Playfair Display" charset="0"/>
                        </a:rPr>
                        <a:t>phát</a:t>
                      </a:r>
                      <a:r>
                        <a:rPr lang="en-US" sz="1400" dirty="0">
                          <a:effectLst/>
                          <a:latin typeface="Playfair Display" charset="0"/>
                        </a:rPr>
                        <a:t> </a:t>
                      </a:r>
                      <a:r>
                        <a:rPr lang="en-US" sz="1400" dirty="0" err="1">
                          <a:effectLst/>
                          <a:latin typeface="Playfair Display" charset="0"/>
                        </a:rPr>
                        <a:t>sinh</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smtClean="0">
                          <a:effectLst/>
                          <a:latin typeface="Playfair Display" charset="0"/>
                        </a:rPr>
                        <a:t>vực</a:t>
                      </a:r>
                      <a:r>
                        <a:rPr lang="en-US" sz="1400" baseline="0" dirty="0" smtClean="0">
                          <a:effectLst/>
                          <a:latin typeface="Playfair Display" charset="0"/>
                        </a:rPr>
                        <a:t> HN&amp;GĐ </a:t>
                      </a:r>
                      <a:r>
                        <a:rPr lang="en-US" sz="1400" dirty="0" err="1" smtClean="0">
                          <a:effectLst/>
                          <a:latin typeface="Playfair Display" charset="0"/>
                        </a:rPr>
                        <a:t>cần</a:t>
                      </a:r>
                      <a:r>
                        <a:rPr lang="en-US" sz="1400" dirty="0" smtClean="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smtClean="0">
                          <a:effectLst/>
                          <a:latin typeface="Playfair Display" charset="0"/>
                        </a:rPr>
                        <a:t>TGPL.</a:t>
                      </a:r>
                      <a:endParaRPr lang="en-US" sz="1400" dirty="0">
                        <a:effectLst/>
                        <a:latin typeface="Playfair Display" charset="0"/>
                      </a:endParaRPr>
                    </a:p>
                    <a:p>
                      <a:pPr algn="just">
                        <a:lnSpc>
                          <a:spcPct val="130000"/>
                        </a:lnSpc>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tiêu</a:t>
                      </a:r>
                      <a:r>
                        <a:rPr lang="en-US" sz="1400" dirty="0">
                          <a:effectLst/>
                          <a:latin typeface="Playfair Display" charset="0"/>
                        </a:rPr>
                        <a:t>: </a:t>
                      </a:r>
                    </a:p>
                    <a:p>
                      <a:pPr marL="457200" algn="just">
                        <a:lnSpc>
                          <a:spcPts val="2200"/>
                        </a:lnSpc>
                        <a:spcAft>
                          <a:spcPts val="0"/>
                        </a:spcAft>
                      </a:pPr>
                      <a:r>
                        <a:rPr lang="en-US" sz="1400" dirty="0">
                          <a:effectLst/>
                          <a:latin typeface="Playfair Display" charset="0"/>
                        </a:rPr>
                        <a:t>a)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a:t>
                      </a:r>
                    </a:p>
                    <a:p>
                      <a:pPr marL="457200" algn="just">
                        <a:lnSpc>
                          <a:spcPts val="2200"/>
                        </a:lnSpc>
                        <a:spcAft>
                          <a:spcPts val="0"/>
                        </a:spcAft>
                      </a:pPr>
                      <a:r>
                        <a:rPr lang="en-US" sz="1400" dirty="0">
                          <a:effectLst/>
                          <a:latin typeface="Playfair Display" charset="0"/>
                        </a:rPr>
                        <a:t>- </a:t>
                      </a:r>
                      <a:r>
                        <a:rPr lang="en-US" sz="1400" dirty="0" err="1">
                          <a:effectLst/>
                          <a:latin typeface="Playfair Display" charset="0"/>
                        </a:rPr>
                        <a:t>Nhận</a:t>
                      </a:r>
                      <a:r>
                        <a:rPr lang="en-US" sz="1400" dirty="0">
                          <a:effectLst/>
                          <a:latin typeface="Playfair Display" charset="0"/>
                        </a:rPr>
                        <a:t> </a:t>
                      </a:r>
                      <a:r>
                        <a:rPr lang="en-US" sz="1400" dirty="0" err="1">
                          <a:effectLst/>
                          <a:latin typeface="Playfair Display" charset="0"/>
                        </a:rPr>
                        <a:t>biết</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vấn</a:t>
                      </a:r>
                      <a:r>
                        <a:rPr lang="en-US" sz="1400" dirty="0">
                          <a:effectLst/>
                          <a:latin typeface="Playfair Display" charset="0"/>
                        </a:rPr>
                        <a:t> </a:t>
                      </a:r>
                      <a:r>
                        <a:rPr lang="en-US" sz="1400" dirty="0" err="1">
                          <a:effectLst/>
                          <a:latin typeface="Playfair Display" charset="0"/>
                        </a:rPr>
                        <a:t>đề</a:t>
                      </a:r>
                      <a:r>
                        <a:rPr lang="en-US" sz="1400" dirty="0">
                          <a:effectLst/>
                          <a:latin typeface="Playfair Display" charset="0"/>
                        </a:rPr>
                        <a:t> </a:t>
                      </a:r>
                      <a:r>
                        <a:rPr lang="en-US" sz="1400" dirty="0" err="1">
                          <a:effectLst/>
                          <a:latin typeface="Playfair Display" charset="0"/>
                        </a:rPr>
                        <a:t>phát</a:t>
                      </a:r>
                      <a:r>
                        <a:rPr lang="en-US" sz="1400" dirty="0">
                          <a:effectLst/>
                          <a:latin typeface="Playfair Display" charset="0"/>
                        </a:rPr>
                        <a:t> </a:t>
                      </a:r>
                      <a:r>
                        <a:rPr lang="en-US" sz="1400" dirty="0" err="1">
                          <a:effectLst/>
                          <a:latin typeface="Playfair Display" charset="0"/>
                        </a:rPr>
                        <a:t>sinh</a:t>
                      </a:r>
                      <a:r>
                        <a:rPr lang="en-US" sz="1400" dirty="0">
                          <a:effectLst/>
                          <a:latin typeface="Playfair Display" charset="0"/>
                        </a:rPr>
                        <a:t> </a:t>
                      </a:r>
                      <a:r>
                        <a:rPr lang="en-US" sz="1400" dirty="0" err="1">
                          <a:effectLst/>
                          <a:latin typeface="Playfair Display" charset="0"/>
                        </a:rPr>
                        <a:t>phổ</a:t>
                      </a:r>
                      <a:r>
                        <a:rPr lang="en-US" sz="1400" dirty="0">
                          <a:effectLst/>
                          <a:latin typeface="Playfair Display" charset="0"/>
                        </a:rPr>
                        <a:t> </a:t>
                      </a:r>
                      <a:r>
                        <a:rPr lang="en-US" sz="1400" dirty="0" err="1">
                          <a:effectLst/>
                          <a:latin typeface="Playfair Display" charset="0"/>
                        </a:rPr>
                        <a:t>biến</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baseline="0" dirty="0" smtClean="0">
                          <a:effectLst/>
                          <a:latin typeface="Playfair Display" charset="0"/>
                        </a:rPr>
                        <a:t>HN&amp;GĐ </a:t>
                      </a:r>
                      <a:r>
                        <a:rPr lang="en-US" sz="1400" dirty="0" err="1" smtClean="0">
                          <a:effectLst/>
                          <a:latin typeface="Playfair Display" charset="0"/>
                        </a:rPr>
                        <a:t>mà</a:t>
                      </a:r>
                      <a:r>
                        <a:rPr lang="en-US" sz="1400" dirty="0" smtClean="0">
                          <a:effectLst/>
                          <a:latin typeface="Playfair Display" charset="0"/>
                        </a:rPr>
                        <a:t> </a:t>
                      </a:r>
                      <a:r>
                        <a:rPr lang="en-US" sz="1400" dirty="0" err="1">
                          <a:effectLst/>
                          <a:latin typeface="Playfair Display" charset="0"/>
                        </a:rPr>
                        <a:t>đối</a:t>
                      </a:r>
                      <a:r>
                        <a:rPr lang="en-US" sz="1400" dirty="0">
                          <a:effectLst/>
                          <a:latin typeface="Playfair Display" charset="0"/>
                        </a:rPr>
                        <a:t> </a:t>
                      </a:r>
                      <a:r>
                        <a:rPr lang="en-US" sz="1400" dirty="0" err="1">
                          <a:effectLst/>
                          <a:latin typeface="Playfair Display" charset="0"/>
                        </a:rPr>
                        <a:t>tượng</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hướng</a:t>
                      </a:r>
                      <a:r>
                        <a:rPr lang="en-US" sz="1400" dirty="0" smtClean="0">
                          <a:effectLst/>
                          <a:latin typeface="Playfair Display" charset="0"/>
                        </a:rPr>
                        <a:t> </a:t>
                      </a:r>
                      <a:r>
                        <a:rPr lang="en-US" sz="1400" dirty="0" err="1">
                          <a:effectLst/>
                          <a:latin typeface="Playfair Display" charset="0"/>
                        </a:rPr>
                        <a:t>tới</a:t>
                      </a:r>
                      <a:r>
                        <a:rPr lang="en-US" sz="1400" dirty="0">
                          <a:effectLst/>
                          <a:latin typeface="Playfair Display" charset="0"/>
                        </a:rPr>
                        <a:t>. </a:t>
                      </a:r>
                    </a:p>
                    <a:p>
                      <a:pPr marL="457200" algn="just">
                        <a:lnSpc>
                          <a:spcPts val="2000"/>
                        </a:lnSpc>
                        <a:spcAft>
                          <a:spcPts val="0"/>
                        </a:spcAft>
                      </a:pPr>
                      <a:r>
                        <a:rPr lang="en-US" sz="1400" dirty="0">
                          <a:effectLst/>
                          <a:latin typeface="Playfair Display" charset="0"/>
                        </a:rPr>
                        <a:t>b)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a:t>
                      </a:r>
                    </a:p>
                    <a:p>
                      <a:pPr marL="457200" algn="just">
                        <a:lnSpc>
                          <a:spcPts val="2200"/>
                        </a:lnSpc>
                        <a:spcAft>
                          <a:spcPts val="0"/>
                        </a:spcAft>
                      </a:pPr>
                      <a:r>
                        <a:rPr lang="en-US" sz="1400" dirty="0">
                          <a:effectLst/>
                          <a:latin typeface="Playfair Display" charset="0"/>
                        </a:rPr>
                        <a:t>- </a:t>
                      </a:r>
                      <a:r>
                        <a:rPr lang="en-US" sz="1400" dirty="0" err="1">
                          <a:effectLst/>
                          <a:latin typeface="Playfair Display" charset="0"/>
                        </a:rPr>
                        <a:t>Hình</a:t>
                      </a:r>
                      <a:r>
                        <a:rPr lang="en-US" sz="1400" dirty="0">
                          <a:effectLst/>
                          <a:latin typeface="Playfair Display" charset="0"/>
                        </a:rPr>
                        <a:t> </a:t>
                      </a:r>
                      <a:r>
                        <a:rPr lang="en-US" sz="1400" dirty="0" err="1">
                          <a:effectLst/>
                          <a:latin typeface="Playfair Display" charset="0"/>
                        </a:rPr>
                        <a:t>thành</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err="1">
                          <a:effectLst/>
                          <a:latin typeface="Playfair Display" charset="0"/>
                        </a:rPr>
                        <a:t>nghiên</a:t>
                      </a:r>
                      <a:r>
                        <a:rPr lang="en-US" sz="1400" dirty="0">
                          <a:effectLst/>
                          <a:latin typeface="Playfair Display" charset="0"/>
                        </a:rPr>
                        <a:t> </a:t>
                      </a:r>
                      <a:r>
                        <a:rPr lang="en-US" sz="1400" dirty="0" err="1">
                          <a:effectLst/>
                          <a:latin typeface="Playfair Display" charset="0"/>
                        </a:rPr>
                        <a:t>cứu</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sát</a:t>
                      </a:r>
                      <a:r>
                        <a:rPr lang="en-US" sz="1400" dirty="0">
                          <a:effectLst/>
                          <a:latin typeface="Playfair Display" charset="0"/>
                        </a:rPr>
                        <a:t>, </a:t>
                      </a:r>
                      <a:r>
                        <a:rPr lang="en-US" sz="1400" dirty="0" err="1">
                          <a:effectLst/>
                          <a:latin typeface="Playfair Display" charset="0"/>
                        </a:rPr>
                        <a:t>đánh</a:t>
                      </a:r>
                      <a:r>
                        <a:rPr lang="en-US" sz="1400" dirty="0">
                          <a:effectLst/>
                          <a:latin typeface="Playfair Display" charset="0"/>
                        </a:rPr>
                        <a:t> </a:t>
                      </a:r>
                      <a:r>
                        <a:rPr lang="en-US" sz="1400" dirty="0" err="1">
                          <a:effectLst/>
                          <a:latin typeface="Playfair Display" charset="0"/>
                        </a:rPr>
                        <a:t>giá</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tiễn</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yêu</a:t>
                      </a:r>
                      <a:r>
                        <a:rPr lang="en-US" sz="1400" dirty="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tranh</a:t>
                      </a:r>
                      <a:r>
                        <a:rPr lang="en-US" sz="1400" dirty="0">
                          <a:effectLst/>
                          <a:latin typeface="Playfair Display" charset="0"/>
                        </a:rPr>
                        <a:t> </a:t>
                      </a:r>
                      <a:r>
                        <a:rPr lang="en-US" sz="1400" dirty="0" err="1">
                          <a:effectLst/>
                          <a:latin typeface="Playfair Display" charset="0"/>
                        </a:rPr>
                        <a:t>chấp</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baseline="0" dirty="0" smtClean="0">
                          <a:effectLst/>
                          <a:latin typeface="Playfair Display" charset="0"/>
                        </a:rPr>
                        <a:t>HN&amp;GĐ</a:t>
                      </a:r>
                      <a:r>
                        <a:rPr lang="en-US" sz="1400" dirty="0" smtClean="0">
                          <a:effectLst/>
                          <a:latin typeface="Playfair Display" charset="0"/>
                        </a:rPr>
                        <a:t>. </a:t>
                      </a:r>
                      <a:endParaRPr lang="en-US" sz="1400" dirty="0">
                        <a:effectLst/>
                        <a:latin typeface="Playfair Display" charset="0"/>
                      </a:endParaRPr>
                    </a:p>
                    <a:p>
                      <a:pPr marL="457200" algn="just">
                        <a:lnSpc>
                          <a:spcPts val="2200"/>
                        </a:lnSpc>
                        <a:spcAft>
                          <a:spcPts val="0"/>
                        </a:spcAft>
                      </a:pPr>
                      <a:r>
                        <a:rPr lang="en-US" sz="1400" dirty="0">
                          <a:effectLst/>
                          <a:latin typeface="Playfair Display" charset="0"/>
                        </a:rPr>
                        <a:t>- </a:t>
                      </a:r>
                      <a:r>
                        <a:rPr lang="en-US" sz="1400" dirty="0" err="1">
                          <a:effectLst/>
                          <a:latin typeface="Playfair Display" charset="0"/>
                        </a:rPr>
                        <a:t>Đặc</a:t>
                      </a:r>
                      <a:r>
                        <a:rPr lang="en-US" sz="1400" dirty="0">
                          <a:effectLst/>
                          <a:latin typeface="Playfair Display" charset="0"/>
                        </a:rPr>
                        <a:t> </a:t>
                      </a:r>
                      <a:r>
                        <a:rPr lang="en-US" sz="1400" dirty="0" err="1">
                          <a:effectLst/>
                          <a:latin typeface="Playfair Display" charset="0"/>
                        </a:rPr>
                        <a:t>biệt</a:t>
                      </a:r>
                      <a:r>
                        <a:rPr lang="en-US" sz="1400" dirty="0">
                          <a:effectLst/>
                          <a:latin typeface="Playfair Display" charset="0"/>
                        </a:rPr>
                        <a:t> </a:t>
                      </a:r>
                      <a:r>
                        <a:rPr lang="en-US" sz="1400" dirty="0" err="1">
                          <a:effectLst/>
                          <a:latin typeface="Playfair Display" charset="0"/>
                        </a:rPr>
                        <a:t>lưu</a:t>
                      </a:r>
                      <a:r>
                        <a:rPr lang="en-US" sz="1400" dirty="0">
                          <a:effectLst/>
                          <a:latin typeface="Playfair Display" charset="0"/>
                        </a:rPr>
                        <a:t> ý </a:t>
                      </a:r>
                      <a:r>
                        <a:rPr lang="en-US" sz="1400" dirty="0" err="1">
                          <a:effectLst/>
                          <a:latin typeface="Playfair Display" charset="0"/>
                        </a:rPr>
                        <a:t>đến</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đặc</a:t>
                      </a:r>
                      <a:r>
                        <a:rPr lang="en-US" sz="1400" dirty="0">
                          <a:effectLst/>
                          <a:latin typeface="Playfair Display" charset="0"/>
                        </a:rPr>
                        <a:t> </a:t>
                      </a:r>
                      <a:r>
                        <a:rPr lang="en-US" sz="1400" dirty="0" err="1">
                          <a:effectLst/>
                          <a:latin typeface="Playfair Display" charset="0"/>
                        </a:rPr>
                        <a:t>điểm</a:t>
                      </a:r>
                      <a:r>
                        <a:rPr lang="en-US" sz="1400" dirty="0">
                          <a:effectLst/>
                          <a:latin typeface="Playfair Display" charset="0"/>
                        </a:rPr>
                        <a:t> </a:t>
                      </a:r>
                      <a:r>
                        <a:rPr lang="en-US" sz="1400" dirty="0" err="1">
                          <a:effectLst/>
                          <a:latin typeface="Playfair Display" charset="0"/>
                        </a:rPr>
                        <a:t>riêng</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tranh</a:t>
                      </a:r>
                      <a:r>
                        <a:rPr lang="en-US" sz="1400" dirty="0">
                          <a:effectLst/>
                          <a:latin typeface="Playfair Display" charset="0"/>
                        </a:rPr>
                        <a:t> </a:t>
                      </a:r>
                      <a:r>
                        <a:rPr lang="en-US" sz="1400" dirty="0" err="1">
                          <a:effectLst/>
                          <a:latin typeface="Playfair Display" charset="0"/>
                        </a:rPr>
                        <a:t>chấp</a:t>
                      </a:r>
                      <a:r>
                        <a:rPr lang="en-US" sz="1400" dirty="0">
                          <a:effectLst/>
                          <a:latin typeface="Playfair Display" charset="0"/>
                        </a:rPr>
                        <a:t>, </a:t>
                      </a:r>
                      <a:r>
                        <a:rPr lang="en-US" sz="1400" dirty="0" err="1">
                          <a:effectLst/>
                          <a:latin typeface="Playfair Display" charset="0"/>
                        </a:rPr>
                        <a:t>yêu</a:t>
                      </a:r>
                      <a:r>
                        <a:rPr lang="en-US" sz="1400" dirty="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baseline="0" dirty="0" smtClean="0">
                          <a:effectLst/>
                          <a:latin typeface="Playfair Display" charset="0"/>
                        </a:rPr>
                        <a:t>HN&amp;GĐ </a:t>
                      </a:r>
                      <a:r>
                        <a:rPr lang="en-US" sz="1400" dirty="0" err="1" smtClean="0">
                          <a:effectLst/>
                          <a:latin typeface="Playfair Display" charset="0"/>
                        </a:rPr>
                        <a:t>thường</a:t>
                      </a:r>
                      <a:r>
                        <a:rPr lang="en-US" sz="1400" dirty="0" smtClean="0">
                          <a:effectLst/>
                          <a:latin typeface="Playfair Display" charset="0"/>
                        </a:rPr>
                        <a:t> </a:t>
                      </a:r>
                      <a:r>
                        <a:rPr lang="en-US" sz="1400" dirty="0" err="1">
                          <a:effectLst/>
                          <a:latin typeface="Playfair Display" charset="0"/>
                        </a:rPr>
                        <a:t>liên</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đến</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vấn</a:t>
                      </a:r>
                      <a:r>
                        <a:rPr lang="en-US" sz="1400" dirty="0">
                          <a:effectLst/>
                          <a:latin typeface="Playfair Display" charset="0"/>
                        </a:rPr>
                        <a:t> </a:t>
                      </a:r>
                      <a:r>
                        <a:rPr lang="en-US" sz="1400" dirty="0" err="1">
                          <a:effectLst/>
                          <a:latin typeface="Playfair Display" charset="0"/>
                        </a:rPr>
                        <a:t>đề</a:t>
                      </a:r>
                      <a:r>
                        <a:rPr lang="en-US" sz="1400" dirty="0">
                          <a:effectLst/>
                          <a:latin typeface="Playfair Display" charset="0"/>
                        </a:rPr>
                        <a:t> </a:t>
                      </a:r>
                      <a:r>
                        <a:rPr lang="en-US" sz="1400" dirty="0" err="1">
                          <a:effectLst/>
                          <a:latin typeface="Playfair Display" charset="0"/>
                        </a:rPr>
                        <a:t>thầm</a:t>
                      </a:r>
                      <a:r>
                        <a:rPr lang="en-US" sz="1400" dirty="0">
                          <a:effectLst/>
                          <a:latin typeface="Playfair Display" charset="0"/>
                        </a:rPr>
                        <a:t> </a:t>
                      </a:r>
                      <a:r>
                        <a:rPr lang="en-US" sz="1400" dirty="0" err="1">
                          <a:effectLst/>
                          <a:latin typeface="Playfair Display" charset="0"/>
                        </a:rPr>
                        <a:t>kín</a:t>
                      </a:r>
                      <a:r>
                        <a:rPr lang="en-US" sz="1400" dirty="0">
                          <a:effectLst/>
                          <a:latin typeface="Playfair Display" charset="0"/>
                        </a:rPr>
                        <a:t>, </a:t>
                      </a:r>
                      <a:r>
                        <a:rPr lang="en-US" sz="1400" dirty="0" err="1">
                          <a:effectLst/>
                          <a:latin typeface="Playfair Display" charset="0"/>
                        </a:rPr>
                        <a:t>khó</a:t>
                      </a:r>
                      <a:r>
                        <a:rPr lang="en-US" sz="1400" dirty="0">
                          <a:effectLst/>
                          <a:latin typeface="Playfair Display" charset="0"/>
                        </a:rPr>
                        <a:t> </a:t>
                      </a:r>
                      <a:r>
                        <a:rPr lang="en-US" sz="1400" dirty="0" err="1">
                          <a:effectLst/>
                          <a:latin typeface="Playfair Display" charset="0"/>
                        </a:rPr>
                        <a:t>nói</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riêng</a:t>
                      </a:r>
                      <a:r>
                        <a:rPr lang="en-US" sz="1400" dirty="0">
                          <a:effectLst/>
                          <a:latin typeface="Playfair Display" charset="0"/>
                        </a:rPr>
                        <a:t> </a:t>
                      </a:r>
                      <a:r>
                        <a:rPr lang="en-US" sz="1400" dirty="0" err="1">
                          <a:effectLst/>
                          <a:latin typeface="Playfair Display" charset="0"/>
                        </a:rPr>
                        <a:t>tư</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cá</a:t>
                      </a:r>
                      <a:r>
                        <a:rPr lang="en-US" sz="1400" dirty="0">
                          <a:effectLst/>
                          <a:latin typeface="Playfair Display" charset="0"/>
                        </a:rPr>
                        <a:t> </a:t>
                      </a:r>
                      <a:r>
                        <a:rPr lang="en-US" sz="1400" dirty="0" err="1">
                          <a:effectLst/>
                          <a:latin typeface="Playfair Display" charset="0"/>
                        </a:rPr>
                        <a:t>nhân</a:t>
                      </a:r>
                      <a:r>
                        <a:rPr lang="en-US" sz="1400" dirty="0">
                          <a:effectLst/>
                          <a:latin typeface="Playfair Display" charset="0"/>
                        </a:rPr>
                        <a:t> </a:t>
                      </a:r>
                      <a:r>
                        <a:rPr lang="en-US" sz="1400" dirty="0" err="1">
                          <a:effectLst/>
                          <a:latin typeface="Playfair Display" charset="0"/>
                        </a:rPr>
                        <a:t>người</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smtClean="0">
                          <a:effectLst/>
                          <a:latin typeface="Playfair Display" charset="0"/>
                        </a:rPr>
                        <a:t>TGPL.</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c)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thái</a:t>
                      </a:r>
                      <a:r>
                        <a:rPr lang="en-US" sz="1400" dirty="0">
                          <a:effectLst/>
                          <a:latin typeface="Playfair Display" charset="0"/>
                        </a:rPr>
                        <a:t> </a:t>
                      </a:r>
                      <a:r>
                        <a:rPr lang="en-US" sz="1400" dirty="0" err="1">
                          <a:effectLst/>
                          <a:latin typeface="Playfair Display" charset="0"/>
                        </a:rPr>
                        <a:t>độ</a:t>
                      </a:r>
                      <a:r>
                        <a:rPr lang="en-US" sz="1400" dirty="0">
                          <a:effectLst/>
                          <a:latin typeface="Playfair Display" charset="0"/>
                        </a:rPr>
                        <a:t>: </a:t>
                      </a:r>
                    </a:p>
                    <a:p>
                      <a:pPr marL="457200" algn="just">
                        <a:lnSpc>
                          <a:spcPts val="2000"/>
                        </a:lnSpc>
                        <a:spcAft>
                          <a:spcPts val="0"/>
                        </a:spcAft>
                      </a:pPr>
                      <a:r>
                        <a:rPr lang="en-US" sz="1400" dirty="0" smtClean="0">
                          <a:effectLst/>
                          <a:latin typeface="Playfair Display" charset="0"/>
                        </a:rPr>
                        <a:t> </a:t>
                      </a:r>
                      <a:r>
                        <a:rPr lang="en-US" sz="1400" dirty="0" err="1">
                          <a:effectLst/>
                          <a:latin typeface="Playfair Display" charset="0"/>
                        </a:rPr>
                        <a:t>Nghiêm</a:t>
                      </a:r>
                      <a:r>
                        <a:rPr lang="en-US" sz="1400" dirty="0">
                          <a:effectLst/>
                          <a:latin typeface="Playfair Display" charset="0"/>
                        </a:rPr>
                        <a:t> </a:t>
                      </a:r>
                      <a:r>
                        <a:rPr lang="en-US" sz="1400" dirty="0" err="1">
                          <a:effectLst/>
                          <a:latin typeface="Playfair Display" charset="0"/>
                        </a:rPr>
                        <a:t>túc</a:t>
                      </a:r>
                      <a:r>
                        <a:rPr lang="en-US" sz="1400" dirty="0">
                          <a:effectLst/>
                          <a:latin typeface="Playfair Display" charset="0"/>
                        </a:rPr>
                        <a:t>, </a:t>
                      </a:r>
                      <a:r>
                        <a:rPr lang="en-US" sz="1400" dirty="0" err="1">
                          <a:effectLst/>
                          <a:latin typeface="Playfair Display" charset="0"/>
                        </a:rPr>
                        <a:t>tận</a:t>
                      </a:r>
                      <a:r>
                        <a:rPr lang="en-US" sz="1400" dirty="0">
                          <a:effectLst/>
                          <a:latin typeface="Playfair Display" charset="0"/>
                        </a:rPr>
                        <a:t> </a:t>
                      </a:r>
                      <a:r>
                        <a:rPr lang="en-US" sz="1400" dirty="0" err="1">
                          <a:effectLst/>
                          <a:latin typeface="Playfair Display" charset="0"/>
                        </a:rPr>
                        <a:t>tâm</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việc</a:t>
                      </a:r>
                      <a:r>
                        <a:rPr lang="en-US" sz="1400" dirty="0">
                          <a:effectLst/>
                          <a:latin typeface="Playfair Display" charset="0"/>
                        </a:rPr>
                        <a:t> </a:t>
                      </a:r>
                      <a:r>
                        <a:rPr lang="en-US" sz="1400" dirty="0" err="1">
                          <a:effectLst/>
                          <a:latin typeface="Playfair Display" charset="0"/>
                        </a:rPr>
                        <a:t>khái</a:t>
                      </a:r>
                      <a:r>
                        <a:rPr lang="en-US" sz="1400" dirty="0">
                          <a:effectLst/>
                          <a:latin typeface="Playfair Display" charset="0"/>
                        </a:rPr>
                        <a:t> </a:t>
                      </a:r>
                      <a:r>
                        <a:rPr lang="en-US" sz="1400" dirty="0" err="1">
                          <a:effectLst/>
                          <a:latin typeface="Playfair Display" charset="0"/>
                        </a:rPr>
                        <a:t>quát</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đánh</a:t>
                      </a:r>
                      <a:r>
                        <a:rPr lang="en-US" sz="1400" dirty="0">
                          <a:effectLst/>
                          <a:latin typeface="Playfair Display" charset="0"/>
                        </a:rPr>
                        <a:t> </a:t>
                      </a:r>
                      <a:r>
                        <a:rPr lang="en-US" sz="1400" dirty="0" err="1">
                          <a:effectLst/>
                          <a:latin typeface="Playfair Display" charset="0"/>
                        </a:rPr>
                        <a:t>giá</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vấn</a:t>
                      </a:r>
                      <a:r>
                        <a:rPr lang="en-US" sz="1400" dirty="0">
                          <a:effectLst/>
                          <a:latin typeface="Playfair Display" charset="0"/>
                        </a:rPr>
                        <a:t> </a:t>
                      </a:r>
                      <a:r>
                        <a:rPr lang="en-US" sz="1400" dirty="0" err="1">
                          <a:effectLst/>
                          <a:latin typeface="Playfair Display" charset="0"/>
                        </a:rPr>
                        <a:t>đề</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baseline="0" dirty="0" smtClean="0">
                          <a:effectLst/>
                          <a:latin typeface="Playfair Display" charset="0"/>
                        </a:rPr>
                        <a:t>HN&amp;GĐ </a:t>
                      </a:r>
                      <a:r>
                        <a:rPr lang="en-US" sz="1400" dirty="0" err="1" smtClean="0">
                          <a:effectLst/>
                          <a:latin typeface="Playfair Display" charset="0"/>
                        </a:rPr>
                        <a:t>phát</a:t>
                      </a:r>
                      <a:r>
                        <a:rPr lang="en-US" sz="1400" dirty="0" smtClean="0">
                          <a:effectLst/>
                          <a:latin typeface="Playfair Display" charset="0"/>
                        </a:rPr>
                        <a:t> </a:t>
                      </a:r>
                      <a:r>
                        <a:rPr lang="en-US" sz="1400" dirty="0" err="1">
                          <a:effectLst/>
                          <a:latin typeface="Playfair Display" charset="0"/>
                        </a:rPr>
                        <a:t>sinh</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tiễn</a:t>
                      </a:r>
                      <a:r>
                        <a:rPr lang="en-US" sz="1400" dirty="0">
                          <a:effectLst/>
                          <a:latin typeface="Playfair Display" charset="0"/>
                        </a:rPr>
                        <a:t>. </a:t>
                      </a:r>
                    </a:p>
                    <a:p>
                      <a:pPr marL="457200" algn="just">
                        <a:lnSpc>
                          <a:spcPts val="2000"/>
                        </a:lnSpc>
                        <a:spcAft>
                          <a:spcPts val="0"/>
                        </a:spcAft>
                      </a:pPr>
                      <a:endParaRPr lang="en-US" sz="1400" dirty="0">
                        <a:effectLst/>
                        <a:latin typeface="Playfair Display" charset="0"/>
                        <a:ea typeface="Calibri"/>
                        <a:cs typeface="Times New Roman"/>
                      </a:endParaRPr>
                    </a:p>
                  </a:txBody>
                  <a:tcPr marL="38333" marR="38333" marT="0" marB="0"/>
                </a:tc>
              </a:tr>
            </a:tbl>
          </a:graphicData>
        </a:graphic>
      </p:graphicFrame>
    </p:spTree>
    <p:extLst>
      <p:ext uri="{BB962C8B-B14F-4D97-AF65-F5344CB8AC3E}">
        <p14:creationId xmlns:p14="http://schemas.microsoft.com/office/powerpoint/2010/main" val="140825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838200" y="361950"/>
            <a:ext cx="5621700" cy="645900"/>
          </a:xfrm>
          <a:prstGeom prst="rect">
            <a:avLst/>
          </a:prstGeom>
        </p:spPr>
        <p:txBody>
          <a:bodyPr spcFirstLastPara="1" wrap="square" lIns="0" tIns="0" rIns="0" bIns="0" anchor="ctr" anchorCtr="0">
            <a:noAutofit/>
          </a:bodyPr>
          <a:lstStyle/>
          <a:p>
            <a:r>
              <a:rPr lang="en-US" sz="2000" b="1" dirty="0" smtClean="0"/>
              <a:t> </a:t>
            </a:r>
            <a:br>
              <a:rPr lang="en-US" sz="2000" b="1" dirty="0" smtClean="0"/>
            </a:br>
            <a:r>
              <a:rPr lang="en-US" sz="2000" b="1" dirty="0" smtClean="0"/>
              <a:t>1. GIỚI </a:t>
            </a:r>
            <a:r>
              <a:rPr lang="en-US" sz="2000" b="1" dirty="0"/>
              <a:t>THIỆU CHUNG VỀ KHÓA TẬP HUẤN</a:t>
            </a:r>
            <a:r>
              <a:rPr lang="en-US" sz="2000" dirty="0"/>
              <a:t/>
            </a:r>
            <a:br>
              <a:rPr lang="en-US" sz="2000" dirty="0"/>
            </a:br>
            <a:endParaRPr lang="en-US" sz="2000" dirty="0"/>
          </a:p>
        </p:txBody>
      </p:sp>
      <p:sp>
        <p:nvSpPr>
          <p:cNvPr id="86" name="Google Shape;86;p16"/>
          <p:cNvSpPr txBox="1">
            <a:spLocks noGrp="1"/>
          </p:cNvSpPr>
          <p:nvPr>
            <p:ph type="body" idx="1"/>
          </p:nvPr>
        </p:nvSpPr>
        <p:spPr>
          <a:xfrm>
            <a:off x="609600" y="895350"/>
            <a:ext cx="5105400" cy="3399200"/>
          </a:xfrm>
          <a:prstGeom prst="rect">
            <a:avLst/>
          </a:prstGeom>
        </p:spPr>
        <p:txBody>
          <a:bodyPr spcFirstLastPara="1" wrap="square" lIns="0" tIns="0" rIns="0" bIns="0" anchor="t" anchorCtr="0">
            <a:noAutofit/>
          </a:bodyPr>
          <a:lstStyle/>
          <a:p>
            <a:pPr marL="0" lvl="0" indent="0">
              <a:buClr>
                <a:schemeClr val="dk1"/>
              </a:buClr>
              <a:buSzPts val="1100"/>
              <a:buNone/>
            </a:pPr>
            <a:r>
              <a:rPr lang="en-US" sz="1400" b="1" dirty="0">
                <a:solidFill>
                  <a:schemeClr val="tx1"/>
                </a:solidFill>
              </a:rPr>
              <a:t>1.1. </a:t>
            </a:r>
            <a:r>
              <a:rPr lang="en-US" sz="1400" b="1" dirty="0" err="1">
                <a:solidFill>
                  <a:schemeClr val="tx1"/>
                </a:solidFill>
              </a:rPr>
              <a:t>Hướng</a:t>
            </a:r>
            <a:r>
              <a:rPr lang="en-US" sz="1400" b="1" dirty="0">
                <a:solidFill>
                  <a:schemeClr val="tx1"/>
                </a:solidFill>
              </a:rPr>
              <a:t> </a:t>
            </a:r>
            <a:r>
              <a:rPr lang="en-US" sz="1400" b="1" dirty="0" err="1">
                <a:solidFill>
                  <a:schemeClr val="tx1"/>
                </a:solidFill>
              </a:rPr>
              <a:t>dẫn</a:t>
            </a:r>
            <a:r>
              <a:rPr lang="en-US" sz="1400" b="1" dirty="0">
                <a:solidFill>
                  <a:schemeClr val="tx1"/>
                </a:solidFill>
              </a:rPr>
              <a:t> </a:t>
            </a:r>
            <a:r>
              <a:rPr lang="en-US" sz="1400" b="1" dirty="0" err="1">
                <a:solidFill>
                  <a:schemeClr val="tx1"/>
                </a:solidFill>
              </a:rPr>
              <a:t>chung</a:t>
            </a:r>
            <a:r>
              <a:rPr lang="en-US" sz="1400" b="1" dirty="0">
                <a:solidFill>
                  <a:schemeClr val="tx1"/>
                </a:solidFill>
              </a:rPr>
              <a:t> </a:t>
            </a:r>
            <a:r>
              <a:rPr lang="en-US" sz="1400" b="1" dirty="0" err="1">
                <a:solidFill>
                  <a:schemeClr val="tx1"/>
                </a:solidFill>
              </a:rPr>
              <a:t>cho</a:t>
            </a:r>
            <a:r>
              <a:rPr lang="en-US" sz="1400" b="1" dirty="0">
                <a:solidFill>
                  <a:schemeClr val="tx1"/>
                </a:solidFill>
              </a:rPr>
              <a:t> </a:t>
            </a:r>
            <a:r>
              <a:rPr lang="en-US" sz="1400" b="1" dirty="0" err="1">
                <a:solidFill>
                  <a:schemeClr val="tx1"/>
                </a:solidFill>
              </a:rPr>
              <a:t>khóa</a:t>
            </a:r>
            <a:r>
              <a:rPr lang="en-US" sz="1400" b="1" dirty="0">
                <a:solidFill>
                  <a:schemeClr val="tx1"/>
                </a:solidFill>
              </a:rPr>
              <a:t> </a:t>
            </a:r>
            <a:r>
              <a:rPr lang="en-US" sz="1400" b="1" dirty="0" err="1">
                <a:solidFill>
                  <a:schemeClr val="tx1"/>
                </a:solidFill>
              </a:rPr>
              <a:t>tập</a:t>
            </a:r>
            <a:r>
              <a:rPr lang="en-US" sz="1400" b="1" dirty="0">
                <a:solidFill>
                  <a:schemeClr val="tx1"/>
                </a:solidFill>
              </a:rPr>
              <a:t> </a:t>
            </a:r>
            <a:r>
              <a:rPr lang="en-US" sz="1400" b="1" dirty="0" err="1" smtClean="0">
                <a:solidFill>
                  <a:schemeClr val="tx1"/>
                </a:solidFill>
              </a:rPr>
              <a:t>huấn</a:t>
            </a:r>
            <a:endParaRPr lang="en-US" sz="1400" b="1" dirty="0" smtClean="0">
              <a:solidFill>
                <a:schemeClr val="tx1"/>
              </a:solidFill>
            </a:endParaRPr>
          </a:p>
          <a:p>
            <a:pPr marL="127000" indent="0">
              <a:buNone/>
            </a:pPr>
            <a:r>
              <a:rPr lang="en-US" sz="1400" b="1" i="1" u="sng" dirty="0" err="1">
                <a:solidFill>
                  <a:schemeClr val="tx1"/>
                </a:solidFill>
              </a:rPr>
              <a:t>Mục</a:t>
            </a:r>
            <a:r>
              <a:rPr lang="en-US" sz="1400" b="1" i="1" u="sng" dirty="0">
                <a:solidFill>
                  <a:schemeClr val="tx1"/>
                </a:solidFill>
              </a:rPr>
              <a:t> </a:t>
            </a:r>
            <a:r>
              <a:rPr lang="en-US" sz="1400" b="1" i="1" u="sng" dirty="0" err="1">
                <a:solidFill>
                  <a:schemeClr val="tx1"/>
                </a:solidFill>
              </a:rPr>
              <a:t>tiêu</a:t>
            </a:r>
            <a:r>
              <a:rPr lang="en-US" sz="1400" b="1" i="1" u="sng" dirty="0">
                <a:solidFill>
                  <a:schemeClr val="tx1"/>
                </a:solidFill>
              </a:rPr>
              <a:t> </a:t>
            </a:r>
            <a:r>
              <a:rPr lang="en-US" sz="1400" b="1" i="1" u="sng" dirty="0" err="1">
                <a:solidFill>
                  <a:schemeClr val="tx1"/>
                </a:solidFill>
              </a:rPr>
              <a:t>của</a:t>
            </a:r>
            <a:r>
              <a:rPr lang="en-US" sz="1400" b="1" i="1" u="sng" dirty="0">
                <a:solidFill>
                  <a:schemeClr val="tx1"/>
                </a:solidFill>
              </a:rPr>
              <a:t> </a:t>
            </a:r>
            <a:r>
              <a:rPr lang="en-US" sz="1400" b="1" i="1" u="sng" dirty="0" err="1">
                <a:solidFill>
                  <a:schemeClr val="tx1"/>
                </a:solidFill>
              </a:rPr>
              <a:t>tài</a:t>
            </a:r>
            <a:r>
              <a:rPr lang="en-US" sz="1400" b="1" i="1" u="sng" dirty="0">
                <a:solidFill>
                  <a:schemeClr val="tx1"/>
                </a:solidFill>
              </a:rPr>
              <a:t> </a:t>
            </a:r>
            <a:r>
              <a:rPr lang="en-US" sz="1400" b="1" i="1" u="sng" dirty="0" err="1">
                <a:solidFill>
                  <a:schemeClr val="tx1"/>
                </a:solidFill>
              </a:rPr>
              <a:t>liệu</a:t>
            </a:r>
            <a:r>
              <a:rPr lang="en-US" sz="1400" b="1" i="1" u="sng" dirty="0">
                <a:solidFill>
                  <a:schemeClr val="tx1"/>
                </a:solidFill>
              </a:rPr>
              <a:t> </a:t>
            </a:r>
            <a:endParaRPr lang="en-US" sz="1400" dirty="0">
              <a:solidFill>
                <a:schemeClr val="tx1"/>
              </a:solidFill>
            </a:endParaRPr>
          </a:p>
          <a:p>
            <a:pPr marL="127000" indent="0">
              <a:buNone/>
            </a:pPr>
            <a:r>
              <a:rPr lang="en-US" sz="1400" dirty="0" smtClean="0">
                <a:solidFill>
                  <a:schemeClr val="tx1"/>
                </a:solidFill>
              </a:rPr>
              <a:t>- </a:t>
            </a:r>
            <a:r>
              <a:rPr lang="en-US" sz="1400" dirty="0" err="1" smtClean="0">
                <a:solidFill>
                  <a:schemeClr val="tx1"/>
                </a:solidFill>
              </a:rPr>
              <a:t>Tài</a:t>
            </a:r>
            <a:r>
              <a:rPr lang="en-US" sz="1400" dirty="0" smtClean="0">
                <a:solidFill>
                  <a:schemeClr val="tx1"/>
                </a:solidFill>
              </a:rPr>
              <a:t> </a:t>
            </a:r>
            <a:r>
              <a:rPr lang="en-US" sz="1400" dirty="0" err="1">
                <a:solidFill>
                  <a:schemeClr val="tx1"/>
                </a:solidFill>
              </a:rPr>
              <a:t>liệu</a:t>
            </a:r>
            <a:r>
              <a:rPr lang="en-US" sz="1400" dirty="0">
                <a:solidFill>
                  <a:schemeClr val="tx1"/>
                </a:solidFill>
              </a:rPr>
              <a:t> </a:t>
            </a:r>
            <a:r>
              <a:rPr lang="en-US" sz="1400" dirty="0" err="1">
                <a:solidFill>
                  <a:schemeClr val="tx1"/>
                </a:solidFill>
              </a:rPr>
              <a:t>cung</a:t>
            </a:r>
            <a:r>
              <a:rPr lang="en-US" sz="1400" dirty="0">
                <a:solidFill>
                  <a:schemeClr val="tx1"/>
                </a:solidFill>
              </a:rPr>
              <a:t> </a:t>
            </a:r>
            <a:r>
              <a:rPr lang="en-US" sz="1400" dirty="0" err="1">
                <a:solidFill>
                  <a:schemeClr val="tx1"/>
                </a:solidFill>
              </a:rPr>
              <a:t>cấp</a:t>
            </a:r>
            <a:r>
              <a:rPr lang="en-US" sz="1400" dirty="0">
                <a:solidFill>
                  <a:schemeClr val="tx1"/>
                </a:solidFill>
              </a:rPr>
              <a:t> </a:t>
            </a:r>
            <a:r>
              <a:rPr lang="en-US" sz="1400" dirty="0" err="1">
                <a:solidFill>
                  <a:schemeClr val="tx1"/>
                </a:solidFill>
              </a:rPr>
              <a:t>cho</a:t>
            </a:r>
            <a:r>
              <a:rPr lang="en-US" sz="1400" dirty="0">
                <a:solidFill>
                  <a:schemeClr val="tx1"/>
                </a:solidFill>
              </a:rPr>
              <a:t> </a:t>
            </a:r>
            <a:r>
              <a:rPr lang="en-US" sz="1400" dirty="0" err="1" smtClean="0">
                <a:solidFill>
                  <a:schemeClr val="tx1"/>
                </a:solidFill>
              </a:rPr>
              <a:t>giảng</a:t>
            </a:r>
            <a:r>
              <a:rPr lang="en-US" sz="1400" dirty="0" smtClean="0">
                <a:solidFill>
                  <a:schemeClr val="tx1"/>
                </a:solidFill>
              </a:rPr>
              <a:t> </a:t>
            </a:r>
            <a:r>
              <a:rPr lang="en-US" sz="1400" dirty="0" err="1">
                <a:solidFill>
                  <a:schemeClr val="tx1"/>
                </a:solidFill>
              </a:rPr>
              <a:t>viên</a:t>
            </a:r>
            <a:r>
              <a:rPr lang="en-US" sz="1400" dirty="0">
                <a:solidFill>
                  <a:schemeClr val="tx1"/>
                </a:solidFill>
              </a:rPr>
              <a:t> </a:t>
            </a:r>
            <a:r>
              <a:rPr lang="en-US" sz="1400" dirty="0" err="1">
                <a:solidFill>
                  <a:schemeClr val="tx1"/>
                </a:solidFill>
              </a:rPr>
              <a:t>những</a:t>
            </a:r>
            <a:r>
              <a:rPr lang="en-US" sz="1400" dirty="0">
                <a:solidFill>
                  <a:schemeClr val="tx1"/>
                </a:solidFill>
              </a:rPr>
              <a:t> </a:t>
            </a:r>
            <a:r>
              <a:rPr lang="en-US" sz="1400" dirty="0" err="1">
                <a:solidFill>
                  <a:schemeClr val="tx1"/>
                </a:solidFill>
              </a:rPr>
              <a:t>phương</a:t>
            </a:r>
            <a:r>
              <a:rPr lang="en-US" sz="1400" dirty="0">
                <a:solidFill>
                  <a:schemeClr val="tx1"/>
                </a:solidFill>
              </a:rPr>
              <a:t> </a:t>
            </a:r>
            <a:r>
              <a:rPr lang="en-US" sz="1400" dirty="0" err="1">
                <a:solidFill>
                  <a:schemeClr val="tx1"/>
                </a:solidFill>
              </a:rPr>
              <a:t>pháp</a:t>
            </a:r>
            <a:r>
              <a:rPr lang="en-US" sz="1400" dirty="0">
                <a:solidFill>
                  <a:schemeClr val="tx1"/>
                </a:solidFill>
              </a:rPr>
              <a:t>, </a:t>
            </a:r>
            <a:r>
              <a:rPr lang="en-US" sz="1400" dirty="0" err="1">
                <a:solidFill>
                  <a:schemeClr val="tx1"/>
                </a:solidFill>
              </a:rPr>
              <a:t>kỹ</a:t>
            </a:r>
            <a:r>
              <a:rPr lang="en-US" sz="1400" dirty="0">
                <a:solidFill>
                  <a:schemeClr val="tx1"/>
                </a:solidFill>
              </a:rPr>
              <a:t> </a:t>
            </a:r>
            <a:r>
              <a:rPr lang="en-US" sz="1400" dirty="0" err="1">
                <a:solidFill>
                  <a:schemeClr val="tx1"/>
                </a:solidFill>
              </a:rPr>
              <a:t>năng</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nội</a:t>
            </a:r>
            <a:r>
              <a:rPr lang="en-US" sz="1400" dirty="0">
                <a:solidFill>
                  <a:schemeClr val="tx1"/>
                </a:solidFill>
              </a:rPr>
              <a:t> dung </a:t>
            </a:r>
            <a:r>
              <a:rPr lang="en-US" sz="1400" dirty="0" err="1">
                <a:solidFill>
                  <a:schemeClr val="tx1"/>
                </a:solidFill>
              </a:rPr>
              <a:t>cơ</a:t>
            </a:r>
            <a:r>
              <a:rPr lang="en-US" sz="1400" dirty="0">
                <a:solidFill>
                  <a:schemeClr val="tx1"/>
                </a:solidFill>
              </a:rPr>
              <a:t> </a:t>
            </a:r>
            <a:r>
              <a:rPr lang="en-US" sz="1400" dirty="0" err="1">
                <a:solidFill>
                  <a:schemeClr val="tx1"/>
                </a:solidFill>
              </a:rPr>
              <a:t>bản</a:t>
            </a:r>
            <a:r>
              <a:rPr lang="en-US" sz="1400" dirty="0">
                <a:solidFill>
                  <a:schemeClr val="tx1"/>
                </a:solidFill>
              </a:rPr>
              <a:t> </a:t>
            </a:r>
            <a:r>
              <a:rPr lang="en-US" sz="1400" dirty="0" err="1">
                <a:solidFill>
                  <a:schemeClr val="tx1"/>
                </a:solidFill>
              </a:rPr>
              <a:t>cho</a:t>
            </a:r>
            <a:r>
              <a:rPr lang="en-US" sz="1400" dirty="0">
                <a:solidFill>
                  <a:schemeClr val="tx1"/>
                </a:solidFill>
              </a:rPr>
              <a:t> </a:t>
            </a:r>
            <a:r>
              <a:rPr lang="en-US" sz="1400" dirty="0" err="1">
                <a:solidFill>
                  <a:schemeClr val="tx1"/>
                </a:solidFill>
              </a:rPr>
              <a:t>khóa</a:t>
            </a:r>
            <a:r>
              <a:rPr lang="en-US" sz="1400" dirty="0">
                <a:solidFill>
                  <a:schemeClr val="tx1"/>
                </a:solidFill>
              </a:rPr>
              <a:t> </a:t>
            </a:r>
            <a:r>
              <a:rPr lang="en-US" sz="1400" dirty="0" err="1">
                <a:solidFill>
                  <a:schemeClr val="tx1"/>
                </a:solidFill>
              </a:rPr>
              <a:t>tập</a:t>
            </a:r>
            <a:r>
              <a:rPr lang="en-US" sz="1400" dirty="0">
                <a:solidFill>
                  <a:schemeClr val="tx1"/>
                </a:solidFill>
              </a:rPr>
              <a:t> </a:t>
            </a:r>
            <a:r>
              <a:rPr lang="en-US" sz="1400" dirty="0" err="1">
                <a:solidFill>
                  <a:schemeClr val="tx1"/>
                </a:solidFill>
              </a:rPr>
              <a:t>huấn</a:t>
            </a:r>
            <a:r>
              <a:rPr lang="en-US" sz="1400" dirty="0">
                <a:solidFill>
                  <a:schemeClr val="tx1"/>
                </a:solidFill>
              </a:rPr>
              <a:t> </a:t>
            </a:r>
            <a:r>
              <a:rPr lang="en-US" sz="1400" dirty="0" err="1">
                <a:solidFill>
                  <a:schemeClr val="tx1"/>
                </a:solidFill>
              </a:rPr>
              <a:t>dành</a:t>
            </a:r>
            <a:r>
              <a:rPr lang="en-US" sz="1400" dirty="0">
                <a:solidFill>
                  <a:schemeClr val="tx1"/>
                </a:solidFill>
              </a:rPr>
              <a:t> </a:t>
            </a:r>
            <a:r>
              <a:rPr lang="en-US" sz="1400" dirty="0" err="1">
                <a:solidFill>
                  <a:schemeClr val="tx1"/>
                </a:solidFill>
              </a:rPr>
              <a:t>cho</a:t>
            </a:r>
            <a:r>
              <a:rPr lang="en-US" sz="1400" dirty="0">
                <a:solidFill>
                  <a:schemeClr val="tx1"/>
                </a:solidFill>
              </a:rPr>
              <a:t> </a:t>
            </a:r>
            <a:r>
              <a:rPr lang="en-US" sz="1400" dirty="0" smtClean="0">
                <a:solidFill>
                  <a:schemeClr val="tx1"/>
                </a:solidFill>
              </a:rPr>
              <a:t>TGV </a:t>
            </a:r>
            <a:r>
              <a:rPr lang="en-US" sz="1400" dirty="0" err="1">
                <a:solidFill>
                  <a:schemeClr val="tx1"/>
                </a:solidFill>
              </a:rPr>
              <a:t>pháp</a:t>
            </a:r>
            <a:r>
              <a:rPr lang="en-US" sz="1400" dirty="0">
                <a:solidFill>
                  <a:schemeClr val="tx1"/>
                </a:solidFill>
              </a:rPr>
              <a:t> </a:t>
            </a:r>
            <a:r>
              <a:rPr lang="en-US" sz="1400" dirty="0" err="1">
                <a:solidFill>
                  <a:schemeClr val="tx1"/>
                </a:solidFill>
              </a:rPr>
              <a:t>lý</a:t>
            </a:r>
            <a:r>
              <a:rPr lang="en-US" sz="1400" dirty="0">
                <a:solidFill>
                  <a:schemeClr val="tx1"/>
                </a:solidFill>
              </a:rPr>
              <a:t> </a:t>
            </a:r>
            <a:r>
              <a:rPr lang="en-US" sz="1400" dirty="0" err="1">
                <a:solidFill>
                  <a:schemeClr val="tx1"/>
                </a:solidFill>
              </a:rPr>
              <a:t>trong</a:t>
            </a:r>
            <a:r>
              <a:rPr lang="en-US" sz="1400" dirty="0">
                <a:solidFill>
                  <a:schemeClr val="tx1"/>
                </a:solidFill>
              </a:rPr>
              <a:t> </a:t>
            </a:r>
            <a:r>
              <a:rPr lang="en-US" sz="1400" dirty="0" err="1">
                <a:solidFill>
                  <a:schemeClr val="tx1"/>
                </a:solidFill>
              </a:rPr>
              <a:t>hoạt</a:t>
            </a:r>
            <a:r>
              <a:rPr lang="en-US" sz="1400" dirty="0">
                <a:solidFill>
                  <a:schemeClr val="tx1"/>
                </a:solidFill>
              </a:rPr>
              <a:t> </a:t>
            </a:r>
            <a:r>
              <a:rPr lang="en-US" sz="1400" dirty="0" err="1">
                <a:solidFill>
                  <a:schemeClr val="tx1"/>
                </a:solidFill>
              </a:rPr>
              <a:t>động</a:t>
            </a:r>
            <a:r>
              <a:rPr lang="en-US" sz="1400" dirty="0">
                <a:solidFill>
                  <a:schemeClr val="tx1"/>
                </a:solidFill>
              </a:rPr>
              <a:t> </a:t>
            </a:r>
            <a:r>
              <a:rPr lang="en-US" sz="1400" dirty="0" err="1">
                <a:solidFill>
                  <a:schemeClr val="tx1"/>
                </a:solidFill>
              </a:rPr>
              <a:t>trợ</a:t>
            </a:r>
            <a:r>
              <a:rPr lang="en-US" sz="1400" dirty="0">
                <a:solidFill>
                  <a:schemeClr val="tx1"/>
                </a:solidFill>
              </a:rPr>
              <a:t> </a:t>
            </a:r>
            <a:r>
              <a:rPr lang="en-US" sz="1400" dirty="0" err="1">
                <a:solidFill>
                  <a:schemeClr val="tx1"/>
                </a:solidFill>
              </a:rPr>
              <a:t>giúp</a:t>
            </a:r>
            <a:r>
              <a:rPr lang="en-US" sz="1400" dirty="0">
                <a:solidFill>
                  <a:schemeClr val="tx1"/>
                </a:solidFill>
              </a:rPr>
              <a:t> </a:t>
            </a:r>
            <a:r>
              <a:rPr lang="en-US" sz="1400" dirty="0" err="1">
                <a:solidFill>
                  <a:schemeClr val="tx1"/>
                </a:solidFill>
              </a:rPr>
              <a:t>pháp</a:t>
            </a:r>
            <a:r>
              <a:rPr lang="en-US" sz="1400" dirty="0">
                <a:solidFill>
                  <a:schemeClr val="tx1"/>
                </a:solidFill>
              </a:rPr>
              <a:t> </a:t>
            </a:r>
            <a:r>
              <a:rPr lang="en-US" sz="1400" dirty="0" err="1">
                <a:solidFill>
                  <a:schemeClr val="tx1"/>
                </a:solidFill>
              </a:rPr>
              <a:t>lý</a:t>
            </a:r>
            <a:r>
              <a:rPr lang="en-US" sz="1400" dirty="0">
                <a:solidFill>
                  <a:schemeClr val="tx1"/>
                </a:solidFill>
              </a:rPr>
              <a:t> </a:t>
            </a:r>
            <a:r>
              <a:rPr lang="en-US" sz="1400" dirty="0" err="1">
                <a:solidFill>
                  <a:schemeClr val="tx1"/>
                </a:solidFill>
              </a:rPr>
              <a:t>về</a:t>
            </a:r>
            <a:r>
              <a:rPr lang="en-US" sz="1400" dirty="0">
                <a:solidFill>
                  <a:schemeClr val="tx1"/>
                </a:solidFill>
              </a:rPr>
              <a:t> </a:t>
            </a:r>
            <a:r>
              <a:rPr lang="en-US" sz="1400" dirty="0" err="1">
                <a:solidFill>
                  <a:schemeClr val="tx1"/>
                </a:solidFill>
              </a:rPr>
              <a:t>lĩnh</a:t>
            </a:r>
            <a:r>
              <a:rPr lang="en-US" sz="1400" dirty="0">
                <a:solidFill>
                  <a:schemeClr val="tx1"/>
                </a:solidFill>
              </a:rPr>
              <a:t> </a:t>
            </a:r>
            <a:r>
              <a:rPr lang="en-US" sz="1400" dirty="0" err="1">
                <a:solidFill>
                  <a:schemeClr val="tx1"/>
                </a:solidFill>
              </a:rPr>
              <a:t>vực</a:t>
            </a:r>
            <a:r>
              <a:rPr lang="en-US" sz="1400" dirty="0">
                <a:solidFill>
                  <a:schemeClr val="tx1"/>
                </a:solidFill>
              </a:rPr>
              <a:t> </a:t>
            </a:r>
            <a:r>
              <a:rPr lang="en-US" sz="1400" dirty="0">
                <a:solidFill>
                  <a:schemeClr val="tx1"/>
                </a:solidFill>
                <a:latin typeface="Inter-Regular" charset="0"/>
                <a:ea typeface="Inter-Regular" charset="0"/>
              </a:rPr>
              <a:t>HN&amp;GĐ</a:t>
            </a:r>
            <a:r>
              <a:rPr lang="en-US" sz="1400" dirty="0" smtClean="0">
                <a:solidFill>
                  <a:schemeClr val="tx1"/>
                </a:solidFill>
              </a:rPr>
              <a:t>. </a:t>
            </a:r>
            <a:r>
              <a:rPr lang="en-US" sz="1400" dirty="0" err="1">
                <a:solidFill>
                  <a:schemeClr val="tx1"/>
                </a:solidFill>
              </a:rPr>
              <a:t>Tài</a:t>
            </a:r>
            <a:r>
              <a:rPr lang="en-US" sz="1400" dirty="0">
                <a:solidFill>
                  <a:schemeClr val="tx1"/>
                </a:solidFill>
              </a:rPr>
              <a:t> </a:t>
            </a:r>
            <a:r>
              <a:rPr lang="en-US" sz="1400" dirty="0" err="1">
                <a:solidFill>
                  <a:schemeClr val="tx1"/>
                </a:solidFill>
              </a:rPr>
              <a:t>liệu</a:t>
            </a:r>
            <a:r>
              <a:rPr lang="en-US" sz="1400" dirty="0">
                <a:solidFill>
                  <a:schemeClr val="tx1"/>
                </a:solidFill>
              </a:rPr>
              <a:t> l</a:t>
            </a:r>
            <a:r>
              <a:rPr lang="vi-VN" sz="1400" dirty="0">
                <a:solidFill>
                  <a:schemeClr val="tx1"/>
                </a:solidFill>
              </a:rPr>
              <a:t>à đề cương để hỗ trợ </a:t>
            </a:r>
            <a:r>
              <a:rPr lang="en-US" sz="1400" dirty="0" err="1" smtClean="0">
                <a:solidFill>
                  <a:schemeClr val="tx1"/>
                </a:solidFill>
              </a:rPr>
              <a:t>giảng</a:t>
            </a:r>
            <a:r>
              <a:rPr lang="en-US" sz="1400" dirty="0" smtClean="0">
                <a:solidFill>
                  <a:schemeClr val="tx1"/>
                </a:solidFill>
              </a:rPr>
              <a:t> </a:t>
            </a:r>
            <a:r>
              <a:rPr lang="en-US" sz="1400" dirty="0" err="1" smtClean="0">
                <a:solidFill>
                  <a:schemeClr val="tx1"/>
                </a:solidFill>
              </a:rPr>
              <a:t>viên</a:t>
            </a:r>
            <a:r>
              <a:rPr lang="vi-VN" sz="1400" dirty="0" smtClean="0">
                <a:solidFill>
                  <a:schemeClr val="tx1"/>
                </a:solidFill>
              </a:rPr>
              <a:t> </a:t>
            </a:r>
            <a:r>
              <a:rPr lang="vi-VN" sz="1400" dirty="0">
                <a:solidFill>
                  <a:schemeClr val="tx1"/>
                </a:solidFill>
              </a:rPr>
              <a:t>thiết kế các nội dung </a:t>
            </a:r>
            <a:r>
              <a:rPr lang="en-US" sz="1400" dirty="0" err="1">
                <a:solidFill>
                  <a:schemeClr val="tx1"/>
                </a:solidFill>
              </a:rPr>
              <a:t>của</a:t>
            </a:r>
            <a:r>
              <a:rPr lang="en-US" sz="1400" dirty="0">
                <a:solidFill>
                  <a:schemeClr val="tx1"/>
                </a:solidFill>
              </a:rPr>
              <a:t> </a:t>
            </a:r>
            <a:r>
              <a:rPr lang="en-US" sz="1400" dirty="0" err="1">
                <a:solidFill>
                  <a:schemeClr val="tx1"/>
                </a:solidFill>
              </a:rPr>
              <a:t>khóa</a:t>
            </a:r>
            <a:r>
              <a:rPr lang="en-US" sz="1400" dirty="0">
                <a:solidFill>
                  <a:schemeClr val="tx1"/>
                </a:solidFill>
              </a:rPr>
              <a:t> </a:t>
            </a:r>
            <a:r>
              <a:rPr lang="vi-VN" sz="1400" dirty="0">
                <a:solidFill>
                  <a:schemeClr val="tx1"/>
                </a:solidFill>
              </a:rPr>
              <a:t>học và các kiến thức cơ bản cho người học một cách </a:t>
            </a:r>
            <a:r>
              <a:rPr lang="en-US" sz="1400" dirty="0">
                <a:solidFill>
                  <a:schemeClr val="tx1"/>
                </a:solidFill>
              </a:rPr>
              <a:t>chi </a:t>
            </a:r>
            <a:r>
              <a:rPr lang="en-US" sz="1400" dirty="0" err="1">
                <a:solidFill>
                  <a:schemeClr val="tx1"/>
                </a:solidFill>
              </a:rPr>
              <a:t>tiết</a:t>
            </a:r>
            <a:r>
              <a:rPr lang="en-US" sz="1400" dirty="0">
                <a:solidFill>
                  <a:schemeClr val="tx1"/>
                </a:solidFill>
              </a:rPr>
              <a:t>, </a:t>
            </a:r>
            <a:r>
              <a:rPr lang="vi-VN" sz="1400" dirty="0">
                <a:solidFill>
                  <a:schemeClr val="tx1"/>
                </a:solidFill>
              </a:rPr>
              <a:t>logic v</a:t>
            </a:r>
            <a:r>
              <a:rPr lang="en-US" sz="1400" dirty="0" err="1">
                <a:solidFill>
                  <a:schemeClr val="tx1"/>
                </a:solidFill>
              </a:rPr>
              <a:t>ới</a:t>
            </a:r>
            <a:r>
              <a:rPr lang="vi-VN" sz="1400" dirty="0">
                <a:solidFill>
                  <a:schemeClr val="tx1"/>
                </a:solidFill>
              </a:rPr>
              <a:t> các thông điệp chính cho mỗi buổi </a:t>
            </a:r>
            <a:r>
              <a:rPr lang="en-US" sz="1400" dirty="0" err="1">
                <a:solidFill>
                  <a:schemeClr val="tx1"/>
                </a:solidFill>
              </a:rPr>
              <a:t>tập</a:t>
            </a:r>
            <a:r>
              <a:rPr lang="en-US" sz="1400" dirty="0">
                <a:solidFill>
                  <a:schemeClr val="tx1"/>
                </a:solidFill>
              </a:rPr>
              <a:t> </a:t>
            </a:r>
            <a:r>
              <a:rPr lang="en-US" sz="1400" dirty="0" err="1">
                <a:solidFill>
                  <a:schemeClr val="tx1"/>
                </a:solidFill>
              </a:rPr>
              <a:t>huấn</a:t>
            </a:r>
            <a:r>
              <a:rPr lang="en-US" sz="1400" dirty="0">
                <a:solidFill>
                  <a:schemeClr val="tx1"/>
                </a:solidFill>
              </a:rPr>
              <a:t>/</a:t>
            </a:r>
            <a:r>
              <a:rPr lang="vi-VN" sz="1400" dirty="0">
                <a:solidFill>
                  <a:schemeClr val="tx1"/>
                </a:solidFill>
              </a:rPr>
              <a:t>giảng.</a:t>
            </a:r>
            <a:r>
              <a:rPr lang="en-US" sz="1400" dirty="0">
                <a:solidFill>
                  <a:schemeClr val="tx1"/>
                </a:solidFill>
              </a:rPr>
              <a:t> </a:t>
            </a:r>
            <a:endParaRPr lang="en-US" sz="1400" dirty="0" smtClean="0">
              <a:solidFill>
                <a:schemeClr val="tx1"/>
              </a:solidFill>
            </a:endParaRPr>
          </a:p>
          <a:p>
            <a:pPr marL="127000" indent="0">
              <a:buNone/>
            </a:pPr>
            <a:r>
              <a:rPr lang="en-US" sz="1400" dirty="0" smtClean="0">
                <a:solidFill>
                  <a:schemeClr val="tx1"/>
                </a:solidFill>
              </a:rPr>
              <a:t>- </a:t>
            </a:r>
            <a:r>
              <a:rPr lang="en-US" sz="1400" dirty="0" err="1">
                <a:solidFill>
                  <a:schemeClr val="tx1"/>
                </a:solidFill>
              </a:rPr>
              <a:t>Tài</a:t>
            </a:r>
            <a:r>
              <a:rPr lang="en-US" sz="1400" dirty="0">
                <a:solidFill>
                  <a:schemeClr val="tx1"/>
                </a:solidFill>
              </a:rPr>
              <a:t> </a:t>
            </a:r>
            <a:r>
              <a:rPr lang="en-US" sz="1400" dirty="0" err="1">
                <a:solidFill>
                  <a:schemeClr val="tx1"/>
                </a:solidFill>
              </a:rPr>
              <a:t>liệu</a:t>
            </a:r>
            <a:r>
              <a:rPr lang="en-US" sz="1400" dirty="0">
                <a:solidFill>
                  <a:schemeClr val="tx1"/>
                </a:solidFill>
              </a:rPr>
              <a:t> </a:t>
            </a:r>
            <a:r>
              <a:rPr lang="en-US" sz="1400" dirty="0" err="1">
                <a:solidFill>
                  <a:schemeClr val="tx1"/>
                </a:solidFill>
              </a:rPr>
              <a:t>sử</a:t>
            </a:r>
            <a:r>
              <a:rPr lang="en-US" sz="1400" dirty="0">
                <a:solidFill>
                  <a:schemeClr val="tx1"/>
                </a:solidFill>
              </a:rPr>
              <a:t> </a:t>
            </a:r>
            <a:r>
              <a:rPr lang="en-US" sz="1400" dirty="0" err="1">
                <a:solidFill>
                  <a:schemeClr val="tx1"/>
                </a:solidFill>
              </a:rPr>
              <a:t>dụng</a:t>
            </a:r>
            <a:r>
              <a:rPr lang="en-US" sz="1400" dirty="0">
                <a:solidFill>
                  <a:schemeClr val="tx1"/>
                </a:solidFill>
              </a:rPr>
              <a:t> </a:t>
            </a:r>
            <a:r>
              <a:rPr lang="en-US" sz="1400" dirty="0" err="1">
                <a:solidFill>
                  <a:schemeClr val="tx1"/>
                </a:solidFill>
              </a:rPr>
              <a:t>các</a:t>
            </a:r>
            <a:r>
              <a:rPr lang="en-US" sz="1400" dirty="0">
                <a:solidFill>
                  <a:schemeClr val="tx1"/>
                </a:solidFill>
              </a:rPr>
              <a:t> </a:t>
            </a:r>
            <a:r>
              <a:rPr lang="en-US" sz="1400" dirty="0" err="1">
                <a:solidFill>
                  <a:schemeClr val="tx1"/>
                </a:solidFill>
              </a:rPr>
              <a:t>phương</a:t>
            </a:r>
            <a:r>
              <a:rPr lang="en-US" sz="1400" dirty="0">
                <a:solidFill>
                  <a:schemeClr val="tx1"/>
                </a:solidFill>
              </a:rPr>
              <a:t> </a:t>
            </a:r>
            <a:r>
              <a:rPr lang="en-US" sz="1400" dirty="0" err="1">
                <a:solidFill>
                  <a:schemeClr val="tx1"/>
                </a:solidFill>
              </a:rPr>
              <a:t>pháp</a:t>
            </a:r>
            <a:r>
              <a:rPr lang="en-US" sz="1400" dirty="0">
                <a:solidFill>
                  <a:schemeClr val="tx1"/>
                </a:solidFill>
              </a:rPr>
              <a:t> </a:t>
            </a:r>
            <a:r>
              <a:rPr lang="en-US" sz="1400" dirty="0" err="1">
                <a:solidFill>
                  <a:schemeClr val="tx1"/>
                </a:solidFill>
              </a:rPr>
              <a:t>truyền</a:t>
            </a:r>
            <a:r>
              <a:rPr lang="en-US" sz="1400" dirty="0">
                <a:solidFill>
                  <a:schemeClr val="tx1"/>
                </a:solidFill>
              </a:rPr>
              <a:t> </a:t>
            </a:r>
            <a:r>
              <a:rPr lang="en-US" sz="1400" dirty="0" err="1">
                <a:solidFill>
                  <a:schemeClr val="tx1"/>
                </a:solidFill>
              </a:rPr>
              <a:t>đạt</a:t>
            </a:r>
            <a:r>
              <a:rPr lang="en-US" sz="1400" dirty="0">
                <a:solidFill>
                  <a:schemeClr val="tx1"/>
                </a:solidFill>
              </a:rPr>
              <a:t> </a:t>
            </a:r>
            <a:r>
              <a:rPr lang="en-US" sz="1400" dirty="0" err="1">
                <a:solidFill>
                  <a:schemeClr val="tx1"/>
                </a:solidFill>
              </a:rPr>
              <a:t>để</a:t>
            </a:r>
            <a:r>
              <a:rPr lang="en-US" sz="1400" dirty="0">
                <a:solidFill>
                  <a:schemeClr val="tx1"/>
                </a:solidFill>
              </a:rPr>
              <a:t> </a:t>
            </a:r>
            <a:r>
              <a:rPr lang="en-US" sz="1400" dirty="0" err="1">
                <a:solidFill>
                  <a:schemeClr val="tx1"/>
                </a:solidFill>
              </a:rPr>
              <a:t>thu</a:t>
            </a:r>
            <a:r>
              <a:rPr lang="en-US" sz="1400" dirty="0">
                <a:solidFill>
                  <a:schemeClr val="tx1"/>
                </a:solidFill>
              </a:rPr>
              <a:t> </a:t>
            </a:r>
            <a:r>
              <a:rPr lang="en-US" sz="1400" dirty="0" err="1">
                <a:solidFill>
                  <a:schemeClr val="tx1"/>
                </a:solidFill>
              </a:rPr>
              <a:t>hút</a:t>
            </a:r>
            <a:r>
              <a:rPr lang="en-US" sz="1400" dirty="0">
                <a:solidFill>
                  <a:schemeClr val="tx1"/>
                </a:solidFill>
              </a:rPr>
              <a:t> </a:t>
            </a:r>
            <a:r>
              <a:rPr lang="en-US" sz="1400" dirty="0" err="1">
                <a:solidFill>
                  <a:schemeClr val="tx1"/>
                </a:solidFill>
              </a:rPr>
              <a:t>người</a:t>
            </a:r>
            <a:r>
              <a:rPr lang="en-US" sz="1400" dirty="0">
                <a:solidFill>
                  <a:schemeClr val="tx1"/>
                </a:solidFill>
              </a:rPr>
              <a:t> </a:t>
            </a:r>
            <a:r>
              <a:rPr lang="en-US" sz="1400" dirty="0" err="1">
                <a:solidFill>
                  <a:schemeClr val="tx1"/>
                </a:solidFill>
              </a:rPr>
              <a:t>học</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dễ</a:t>
            </a:r>
            <a:r>
              <a:rPr lang="en-US" sz="1400" dirty="0">
                <a:solidFill>
                  <a:schemeClr val="tx1"/>
                </a:solidFill>
              </a:rPr>
              <a:t> </a:t>
            </a:r>
            <a:r>
              <a:rPr lang="en-US" sz="1400" dirty="0" err="1">
                <a:solidFill>
                  <a:schemeClr val="tx1"/>
                </a:solidFill>
              </a:rPr>
              <a:t>tiếp</a:t>
            </a:r>
            <a:r>
              <a:rPr lang="en-US" sz="1400" dirty="0">
                <a:solidFill>
                  <a:schemeClr val="tx1"/>
                </a:solidFill>
              </a:rPr>
              <a:t> </a:t>
            </a:r>
            <a:r>
              <a:rPr lang="en-US" sz="1400" dirty="0" err="1">
                <a:solidFill>
                  <a:schemeClr val="tx1"/>
                </a:solidFill>
              </a:rPr>
              <a:t>thu</a:t>
            </a:r>
            <a:r>
              <a:rPr lang="en-US" sz="1400" dirty="0">
                <a:solidFill>
                  <a:schemeClr val="tx1"/>
                </a:solidFill>
              </a:rPr>
              <a:t>. </a:t>
            </a:r>
            <a:r>
              <a:rPr lang="en-US" sz="1400" dirty="0" err="1">
                <a:solidFill>
                  <a:schemeClr val="tx1"/>
                </a:solidFill>
              </a:rPr>
              <a:t>Tài</a:t>
            </a:r>
            <a:r>
              <a:rPr lang="en-US" sz="1400" dirty="0">
                <a:solidFill>
                  <a:schemeClr val="tx1"/>
                </a:solidFill>
              </a:rPr>
              <a:t> </a:t>
            </a:r>
            <a:r>
              <a:rPr lang="en-US" sz="1400" dirty="0" err="1">
                <a:solidFill>
                  <a:schemeClr val="tx1"/>
                </a:solidFill>
              </a:rPr>
              <a:t>liệu</a:t>
            </a:r>
            <a:r>
              <a:rPr lang="en-US" sz="1400" dirty="0">
                <a:solidFill>
                  <a:schemeClr val="tx1"/>
                </a:solidFill>
              </a:rPr>
              <a:t> </a:t>
            </a:r>
            <a:r>
              <a:rPr lang="en-US" sz="1400" dirty="0" err="1">
                <a:solidFill>
                  <a:schemeClr val="tx1"/>
                </a:solidFill>
              </a:rPr>
              <a:t>giúp</a:t>
            </a:r>
            <a:r>
              <a:rPr lang="en-US" sz="1400" dirty="0">
                <a:solidFill>
                  <a:schemeClr val="tx1"/>
                </a:solidFill>
              </a:rPr>
              <a:t> </a:t>
            </a:r>
            <a:r>
              <a:rPr lang="en-US" sz="1400" dirty="0" err="1">
                <a:solidFill>
                  <a:schemeClr val="tx1"/>
                </a:solidFill>
              </a:rPr>
              <a:t>cho</a:t>
            </a:r>
            <a:r>
              <a:rPr lang="en-US" sz="1400" dirty="0">
                <a:solidFill>
                  <a:schemeClr val="tx1"/>
                </a:solidFill>
              </a:rPr>
              <a:t> </a:t>
            </a:r>
            <a:r>
              <a:rPr lang="en-US" sz="1400" dirty="0" err="1" smtClean="0">
                <a:solidFill>
                  <a:schemeClr val="tx1"/>
                </a:solidFill>
              </a:rPr>
              <a:t>giảng</a:t>
            </a:r>
            <a:r>
              <a:rPr lang="en-US" sz="1400" dirty="0" smtClean="0">
                <a:solidFill>
                  <a:schemeClr val="tx1"/>
                </a:solidFill>
              </a:rPr>
              <a:t> </a:t>
            </a:r>
            <a:r>
              <a:rPr lang="en-US" sz="1400" dirty="0" err="1">
                <a:solidFill>
                  <a:schemeClr val="tx1"/>
                </a:solidFill>
              </a:rPr>
              <a:t>viên</a:t>
            </a:r>
            <a:r>
              <a:rPr lang="vi-VN" sz="1400" dirty="0">
                <a:solidFill>
                  <a:schemeClr val="tx1"/>
                </a:solidFill>
              </a:rPr>
              <a:t> thực hiện và bổ sung thêm những nội dung, giải thích các khái niệm và cấu trúc sau một số hoạt động cụ thể như thảo luận nhóm, đóng vai, trò chơi, </a:t>
            </a:r>
            <a:r>
              <a:rPr lang="en-US" sz="1400" dirty="0" err="1">
                <a:solidFill>
                  <a:schemeClr val="tx1"/>
                </a:solidFill>
              </a:rPr>
              <a:t>xem</a:t>
            </a:r>
            <a:r>
              <a:rPr lang="vi-VN" sz="1400" dirty="0">
                <a:solidFill>
                  <a:schemeClr val="tx1"/>
                </a:solidFill>
              </a:rPr>
              <a:t> video…</a:t>
            </a:r>
            <a:endParaRPr lang="en-US" sz="1400" dirty="0">
              <a:solidFill>
                <a:schemeClr val="tx1"/>
              </a:solidFill>
            </a:endParaRPr>
          </a:p>
        </p:txBody>
      </p:sp>
      <p:sp>
        <p:nvSpPr>
          <p:cNvPr id="88" name="Google Shape;88;p1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1163215197"/>
              </p:ext>
            </p:extLst>
          </p:nvPr>
        </p:nvGraphicFramePr>
        <p:xfrm>
          <a:off x="761999" y="742951"/>
          <a:ext cx="7620000" cy="3446173"/>
        </p:xfrm>
        <a:graphic>
          <a:graphicData uri="http://schemas.openxmlformats.org/drawingml/2006/table">
            <a:tbl>
              <a:tblPr firstRow="1" firstCol="1" bandRow="1">
                <a:tableStyleId>{50612979-EF31-4AF9-A8EF-6B6A0A963571}</a:tableStyleId>
              </a:tblPr>
              <a:tblGrid>
                <a:gridCol w="3733801"/>
                <a:gridCol w="1701208"/>
                <a:gridCol w="934667"/>
                <a:gridCol w="1250324"/>
              </a:tblGrid>
              <a:tr h="492487">
                <a:tc>
                  <a:txBody>
                    <a:bodyPr/>
                    <a:lstStyle/>
                    <a:p>
                      <a:pPr algn="l">
                        <a:lnSpc>
                          <a:spcPct val="130000"/>
                        </a:lnSpc>
                        <a:spcAft>
                          <a:spcPts val="0"/>
                        </a:spcAft>
                      </a:pPr>
                      <a:r>
                        <a:rPr lang="en-US" sz="1400" b="1" dirty="0" err="1">
                          <a:effectLst/>
                          <a:latin typeface="Playfair Display" charset="0"/>
                        </a:rPr>
                        <a:t>Nội</a:t>
                      </a:r>
                      <a:r>
                        <a:rPr lang="en-US" sz="1400" b="1" dirty="0">
                          <a:effectLst/>
                          <a:latin typeface="Playfair Display" charset="0"/>
                        </a:rPr>
                        <a:t> dung </a:t>
                      </a: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endParaRPr lang="en-US" sz="1400" b="1" dirty="0">
                        <a:effectLst/>
                        <a:latin typeface="Playfair Display" charset="0"/>
                        <a:ea typeface="Times New Roman"/>
                        <a:cs typeface="Times New Roman"/>
                      </a:endParaRPr>
                    </a:p>
                  </a:txBody>
                  <a:tcPr marL="52870" marR="52870" marT="0" marB="0" anchor="ctr"/>
                </a:tc>
                <a:tc>
                  <a:txBody>
                    <a:bodyPr/>
                    <a:lstStyle/>
                    <a:p>
                      <a:pPr algn="ctr">
                        <a:lnSpc>
                          <a:spcPct val="130000"/>
                        </a:lnSpc>
                        <a:spcAft>
                          <a:spcPts val="0"/>
                        </a:spcAft>
                      </a:pPr>
                      <a:r>
                        <a:rPr lang="en-US" sz="1400" b="1" dirty="0" err="1">
                          <a:effectLst/>
                          <a:latin typeface="Playfair Display" charset="0"/>
                        </a:rPr>
                        <a:t>Phương</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được</a:t>
                      </a:r>
                      <a:r>
                        <a:rPr lang="en-US" sz="1400" b="1" dirty="0">
                          <a:effectLst/>
                          <a:latin typeface="Playfair Display" charset="0"/>
                        </a:rPr>
                        <a:t> </a:t>
                      </a:r>
                      <a:r>
                        <a:rPr lang="en-US" sz="1400" b="1" dirty="0" err="1">
                          <a:effectLst/>
                          <a:latin typeface="Playfair Display" charset="0"/>
                        </a:rPr>
                        <a:t>sử</a:t>
                      </a:r>
                      <a:r>
                        <a:rPr lang="en-US" sz="1400" b="1" dirty="0">
                          <a:effectLst/>
                          <a:latin typeface="Playfair Display" charset="0"/>
                        </a:rPr>
                        <a:t> </a:t>
                      </a:r>
                      <a:r>
                        <a:rPr lang="en-US" sz="1400" b="1" dirty="0" err="1">
                          <a:effectLst/>
                          <a:latin typeface="Playfair Display" charset="0"/>
                        </a:rPr>
                        <a:t>dụng</a:t>
                      </a:r>
                      <a:endParaRPr lang="en-US" sz="1400" b="1" dirty="0">
                        <a:effectLst/>
                        <a:latin typeface="Playfair Display" charset="0"/>
                        <a:ea typeface="Times New Roman"/>
                        <a:cs typeface="Times New Roman"/>
                      </a:endParaRPr>
                    </a:p>
                  </a:txBody>
                  <a:tcPr marL="52870" marR="52870" marT="0" marB="0" anchor="ctr"/>
                </a:tc>
                <a:tc>
                  <a:txBody>
                    <a:bodyPr/>
                    <a:lstStyle/>
                    <a:p>
                      <a:pPr algn="ctr">
                        <a:lnSpc>
                          <a:spcPct val="130000"/>
                        </a:lnSpc>
                        <a:spcAft>
                          <a:spcPts val="0"/>
                        </a:spcAft>
                      </a:pPr>
                      <a:r>
                        <a:rPr lang="en-US" sz="1400" b="1" dirty="0" err="1">
                          <a:effectLst/>
                          <a:latin typeface="Playfair Display" charset="0"/>
                        </a:rPr>
                        <a:t>Thời</a:t>
                      </a:r>
                      <a:r>
                        <a:rPr lang="en-US" sz="1400" b="1" dirty="0">
                          <a:effectLst/>
                          <a:latin typeface="Playfair Display" charset="0"/>
                        </a:rPr>
                        <a:t> </a:t>
                      </a:r>
                      <a:r>
                        <a:rPr lang="en-US" sz="1400" b="1" dirty="0" err="1">
                          <a:effectLst/>
                          <a:latin typeface="Playfair Display" charset="0"/>
                        </a:rPr>
                        <a:t>gian</a:t>
                      </a:r>
                      <a:endParaRPr lang="en-US" sz="1400" b="1" dirty="0">
                        <a:effectLst/>
                        <a:latin typeface="Playfair Display" charset="0"/>
                        <a:ea typeface="Times New Roman"/>
                        <a:cs typeface="Times New Roman"/>
                      </a:endParaRPr>
                    </a:p>
                  </a:txBody>
                  <a:tcPr marL="52870" marR="52870" marT="0" marB="0" anchor="ctr"/>
                </a:tc>
                <a:tc>
                  <a:txBody>
                    <a:bodyPr/>
                    <a:lstStyle/>
                    <a:p>
                      <a:pPr algn="ctr">
                        <a:lnSpc>
                          <a:spcPct val="130000"/>
                        </a:lnSpc>
                        <a:spcAft>
                          <a:spcPts val="0"/>
                        </a:spcAft>
                      </a:pPr>
                      <a:r>
                        <a:rPr lang="en-US" sz="1400" b="1" dirty="0" err="1">
                          <a:effectLst/>
                          <a:latin typeface="Playfair Display" charset="0"/>
                        </a:rPr>
                        <a:t>Giáo</a:t>
                      </a:r>
                      <a:r>
                        <a:rPr lang="en-US" sz="1400" b="1" dirty="0">
                          <a:effectLst/>
                          <a:latin typeface="Playfair Display" charset="0"/>
                        </a:rPr>
                        <a:t> </a:t>
                      </a:r>
                      <a:r>
                        <a:rPr lang="en-US" sz="1400" b="1" dirty="0" err="1">
                          <a:effectLst/>
                          <a:latin typeface="Playfair Display" charset="0"/>
                        </a:rPr>
                        <a:t>cụ</a:t>
                      </a:r>
                      <a:r>
                        <a:rPr lang="en-US" sz="1400" b="1" dirty="0">
                          <a:effectLst/>
                          <a:latin typeface="Playfair Display" charset="0"/>
                        </a:rPr>
                        <a:t> </a:t>
                      </a:r>
                      <a:r>
                        <a:rPr lang="en-US" sz="1400" b="1" dirty="0" err="1">
                          <a:effectLst/>
                          <a:latin typeface="Playfair Display" charset="0"/>
                        </a:rPr>
                        <a:t>trực</a:t>
                      </a:r>
                      <a:r>
                        <a:rPr lang="en-US" sz="1400" b="1" dirty="0">
                          <a:effectLst/>
                          <a:latin typeface="Playfair Display" charset="0"/>
                        </a:rPr>
                        <a:t> </a:t>
                      </a:r>
                      <a:r>
                        <a:rPr lang="en-US" sz="1400" b="1" dirty="0" err="1">
                          <a:effectLst/>
                          <a:latin typeface="Playfair Display" charset="0"/>
                        </a:rPr>
                        <a:t>quan</a:t>
                      </a:r>
                      <a:endParaRPr lang="en-US" sz="1400" b="1" dirty="0">
                        <a:effectLst/>
                        <a:latin typeface="Playfair Display" charset="0"/>
                        <a:ea typeface="Times New Roman"/>
                        <a:cs typeface="Times New Roman"/>
                      </a:endParaRPr>
                    </a:p>
                  </a:txBody>
                  <a:tcPr marL="52870" marR="52870" marT="0" marB="0" anchor="ctr"/>
                </a:tc>
              </a:tr>
              <a:tr h="246244">
                <a:tc>
                  <a:txBody>
                    <a:bodyPr/>
                    <a:lstStyle/>
                    <a:p>
                      <a:pPr algn="just">
                        <a:lnSpc>
                          <a:spcPct val="130000"/>
                        </a:lnSpc>
                        <a:spcAft>
                          <a:spcPts val="0"/>
                        </a:spcAft>
                      </a:pPr>
                      <a:r>
                        <a:rPr lang="en-US" sz="1400" b="1" dirty="0">
                          <a:effectLst/>
                          <a:latin typeface="Playfair Display" charset="0"/>
                        </a:rPr>
                        <a:t>MỞ BÀI</a:t>
                      </a:r>
                      <a:endParaRPr lang="en-US" sz="1400" b="1" dirty="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870" marR="52870" marT="0" marB="0"/>
                </a:tc>
              </a:tr>
              <a:tr h="2614069">
                <a:tc>
                  <a:txBody>
                    <a:bodyPr/>
                    <a:lstStyle/>
                    <a:p>
                      <a:pPr algn="just">
                        <a:lnSpc>
                          <a:spcPct val="130000"/>
                        </a:lnSpc>
                        <a:spcAft>
                          <a:spcPts val="0"/>
                        </a:spcAft>
                      </a:pPr>
                      <a:r>
                        <a:rPr lang="vi-VN" sz="1400" dirty="0">
                          <a:effectLst/>
                        </a:rPr>
                        <a:t>1.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chủ</a:t>
                      </a:r>
                      <a:r>
                        <a:rPr lang="en-US" sz="1400" dirty="0">
                          <a:effectLst/>
                          <a:latin typeface="Playfair Display" charset="0"/>
                        </a:rPr>
                        <a:t> </a:t>
                      </a:r>
                      <a:r>
                        <a:rPr lang="en-US" sz="1400" dirty="0" err="1">
                          <a:effectLst/>
                          <a:latin typeface="Playfair Display" charset="0"/>
                        </a:rPr>
                        <a:t>đề</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đích</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endParaRPr lang="en-US" sz="1400" dirty="0">
                        <a:effectLst/>
                        <a:latin typeface="Playfair Display" charset="0"/>
                      </a:endParaRPr>
                    </a:p>
                    <a:p>
                      <a:pPr algn="just">
                        <a:lnSpc>
                          <a:spcPct val="130000"/>
                        </a:lnSpc>
                        <a:spcAft>
                          <a:spcPts val="0"/>
                        </a:spcAft>
                      </a:pP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tóm</a:t>
                      </a:r>
                      <a:r>
                        <a:rPr lang="en-US" sz="1400" dirty="0">
                          <a:effectLst/>
                          <a:latin typeface="Playfair Display" charset="0"/>
                        </a:rPr>
                        <a:t> </a:t>
                      </a:r>
                      <a:r>
                        <a:rPr lang="en-US" sz="1400" dirty="0" err="1">
                          <a:effectLst/>
                          <a:latin typeface="Playfair Display" charset="0"/>
                        </a:rPr>
                        <a:t>tắt</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Nhận</a:t>
                      </a:r>
                      <a:r>
                        <a:rPr lang="en-US" sz="1400" dirty="0">
                          <a:effectLst/>
                          <a:latin typeface="Playfair Display" charset="0"/>
                        </a:rPr>
                        <a:t> </a:t>
                      </a:r>
                      <a:r>
                        <a:rPr lang="en-US" sz="1400" dirty="0" err="1">
                          <a:effectLst/>
                          <a:latin typeface="Playfair Display" charset="0"/>
                        </a:rPr>
                        <a:t>biết</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vấn</a:t>
                      </a:r>
                      <a:r>
                        <a:rPr lang="en-US" sz="1400" dirty="0">
                          <a:effectLst/>
                          <a:latin typeface="Playfair Display" charset="0"/>
                        </a:rPr>
                        <a:t> </a:t>
                      </a:r>
                      <a:r>
                        <a:rPr lang="en-US" sz="1400" dirty="0" err="1">
                          <a:effectLst/>
                          <a:latin typeface="Playfair Display" charset="0"/>
                        </a:rPr>
                        <a:t>đề</a:t>
                      </a:r>
                      <a:r>
                        <a:rPr lang="en-US" sz="1400" dirty="0">
                          <a:effectLst/>
                          <a:latin typeface="Playfair Display" charset="0"/>
                        </a:rPr>
                        <a:t> </a:t>
                      </a:r>
                      <a:r>
                        <a:rPr lang="en-US" sz="1400" dirty="0" err="1">
                          <a:effectLst/>
                          <a:latin typeface="Playfair Display" charset="0"/>
                        </a:rPr>
                        <a:t>phát</a:t>
                      </a:r>
                      <a:r>
                        <a:rPr lang="en-US" sz="1400" dirty="0">
                          <a:effectLst/>
                          <a:latin typeface="Playfair Display" charset="0"/>
                        </a:rPr>
                        <a:t> </a:t>
                      </a:r>
                      <a:r>
                        <a:rPr lang="en-US" sz="1400" dirty="0" err="1">
                          <a:effectLst/>
                          <a:latin typeface="Playfair Display" charset="0"/>
                        </a:rPr>
                        <a:t>sinh</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err="1">
                          <a:effectLst/>
                          <a:latin typeface="Playfair Display" charset="0"/>
                        </a:rPr>
                        <a:t>hôn</a:t>
                      </a:r>
                      <a:r>
                        <a:rPr lang="en-US" sz="1400" dirty="0">
                          <a:effectLst/>
                          <a:latin typeface="Playfair Display" charset="0"/>
                        </a:rPr>
                        <a:t> </a:t>
                      </a:r>
                      <a:r>
                        <a:rPr lang="en-US" sz="1400" dirty="0" err="1">
                          <a:effectLst/>
                          <a:latin typeface="Playfair Display" charset="0"/>
                        </a:rPr>
                        <a:t>nhân</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gia</a:t>
                      </a:r>
                      <a:r>
                        <a:rPr lang="en-US" sz="1400" dirty="0">
                          <a:effectLst/>
                          <a:latin typeface="Playfair Display" charset="0"/>
                        </a:rPr>
                        <a:t> </a:t>
                      </a:r>
                      <a:r>
                        <a:rPr lang="en-US" sz="1400" dirty="0" err="1">
                          <a:effectLst/>
                          <a:latin typeface="Playfair Display" charset="0"/>
                        </a:rPr>
                        <a:t>đình</a:t>
                      </a:r>
                      <a:r>
                        <a:rPr lang="en-US" sz="1400" dirty="0">
                          <a:effectLst/>
                          <a:latin typeface="Playfair Display" charset="0"/>
                        </a:rPr>
                        <a:t>. </a:t>
                      </a:r>
                      <a:r>
                        <a:rPr lang="en-US" sz="1400" dirty="0" err="1">
                          <a:effectLst/>
                          <a:latin typeface="Playfair Display" charset="0"/>
                        </a:rPr>
                        <a:t>Xác</a:t>
                      </a:r>
                      <a:r>
                        <a:rPr lang="en-US" sz="1400" dirty="0">
                          <a:effectLst/>
                          <a:latin typeface="Playfair Display" charset="0"/>
                        </a:rPr>
                        <a:t> </a:t>
                      </a:r>
                      <a:r>
                        <a:rPr lang="en-US" sz="1400" dirty="0" err="1">
                          <a:effectLst/>
                          <a:latin typeface="Playfair Display" charset="0"/>
                        </a:rPr>
                        <a:t>định</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nguyên</a:t>
                      </a:r>
                      <a:r>
                        <a:rPr lang="en-US" sz="1400" dirty="0">
                          <a:effectLst/>
                          <a:latin typeface="Playfair Display" charset="0"/>
                        </a:rPr>
                        <a:t> </a:t>
                      </a:r>
                      <a:r>
                        <a:rPr lang="en-US" sz="1400" dirty="0" err="1">
                          <a:effectLst/>
                          <a:latin typeface="Playfair Display" charset="0"/>
                        </a:rPr>
                        <a:t>nhân</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vấn</a:t>
                      </a:r>
                      <a:r>
                        <a:rPr lang="en-US" sz="1400" dirty="0">
                          <a:effectLst/>
                          <a:latin typeface="Playfair Display" charset="0"/>
                        </a:rPr>
                        <a:t> </a:t>
                      </a:r>
                      <a:r>
                        <a:rPr lang="en-US" sz="1400" dirty="0" err="1">
                          <a:effectLst/>
                          <a:latin typeface="Playfair Display" charset="0"/>
                        </a:rPr>
                        <a:t>đề</a:t>
                      </a:r>
                      <a:r>
                        <a:rPr lang="en-US" sz="1400" dirty="0">
                          <a:effectLst/>
                          <a:latin typeface="Playfair Display" charset="0"/>
                        </a:rPr>
                        <a:t> </a:t>
                      </a:r>
                      <a:r>
                        <a:rPr lang="en-US" sz="1400" dirty="0" err="1">
                          <a:effectLst/>
                          <a:latin typeface="Playfair Display" charset="0"/>
                        </a:rPr>
                        <a:t>phát</a:t>
                      </a:r>
                      <a:r>
                        <a:rPr lang="en-US" sz="1400" dirty="0">
                          <a:effectLst/>
                          <a:latin typeface="Playfair Display" charset="0"/>
                        </a:rPr>
                        <a:t> </a:t>
                      </a:r>
                      <a:r>
                        <a:rPr lang="en-US" sz="1400" dirty="0" err="1">
                          <a:effectLst/>
                          <a:latin typeface="Playfair Display" charset="0"/>
                        </a:rPr>
                        <a:t>sinh</a:t>
                      </a:r>
                      <a:r>
                        <a:rPr lang="en-US" sz="1400" dirty="0">
                          <a:effectLst/>
                          <a:latin typeface="Playfair Display" charset="0"/>
                        </a:rPr>
                        <a:t> </a:t>
                      </a:r>
                      <a:r>
                        <a:rPr lang="en-US" sz="1400" dirty="0" err="1" smtClean="0">
                          <a:effectLst/>
                          <a:latin typeface="Playfair Display" charset="0"/>
                        </a:rPr>
                        <a:t>đó</a:t>
                      </a:r>
                      <a:r>
                        <a:rPr lang="en-US" sz="1400" dirty="0" smtClean="0">
                          <a:effectLst/>
                          <a:latin typeface="Playfair Display" charset="0"/>
                        </a:rPr>
                        <a:t> </a:t>
                      </a:r>
                      <a:r>
                        <a:rPr lang="en-US" sz="1400" dirty="0" err="1" smtClean="0">
                          <a:effectLst/>
                          <a:latin typeface="Playfair Display" charset="0"/>
                        </a:rPr>
                        <a:t>là</a:t>
                      </a:r>
                      <a:r>
                        <a:rPr lang="en-US" sz="1400" baseline="0" dirty="0" smtClean="0">
                          <a:effectLst/>
                          <a:latin typeface="Playfair Display" charset="0"/>
                        </a:rPr>
                        <a:t> </a:t>
                      </a:r>
                      <a:r>
                        <a:rPr lang="en-US" sz="1400" baseline="0" dirty="0" err="1" smtClean="0">
                          <a:effectLst/>
                          <a:latin typeface="Playfair Display" charset="0"/>
                        </a:rPr>
                        <a:t>yêu</a:t>
                      </a:r>
                      <a:r>
                        <a:rPr lang="en-US" sz="1400" baseline="0" dirty="0" smtClean="0">
                          <a:effectLst/>
                          <a:latin typeface="Playfair Display" charset="0"/>
                        </a:rPr>
                        <a:t> </a:t>
                      </a:r>
                      <a:r>
                        <a:rPr lang="en-US" sz="1400" baseline="0" dirty="0" err="1" smtClean="0">
                          <a:effectLst/>
                          <a:latin typeface="Playfair Display" charset="0"/>
                        </a:rPr>
                        <a:t>cầu</a:t>
                      </a:r>
                      <a:r>
                        <a:rPr lang="en-US" sz="1400" baseline="0" dirty="0" smtClean="0">
                          <a:effectLst/>
                          <a:latin typeface="Playfair Display" charset="0"/>
                        </a:rPr>
                        <a:t> </a:t>
                      </a:r>
                      <a:r>
                        <a:rPr lang="en-US" sz="1400" baseline="0" dirty="0" err="1" smtClean="0">
                          <a:effectLst/>
                          <a:latin typeface="Playfair Display" charset="0"/>
                        </a:rPr>
                        <a:t>quan</a:t>
                      </a:r>
                      <a:r>
                        <a:rPr lang="en-US" sz="1400" baseline="0" dirty="0" smtClean="0">
                          <a:effectLst/>
                          <a:latin typeface="Playfair Display" charset="0"/>
                        </a:rPr>
                        <a:t> </a:t>
                      </a:r>
                      <a:r>
                        <a:rPr lang="en-US" sz="1400" baseline="0" dirty="0" err="1" smtClean="0">
                          <a:effectLst/>
                          <a:latin typeface="Playfair Display" charset="0"/>
                        </a:rPr>
                        <a:t>trọng</a:t>
                      </a:r>
                      <a:r>
                        <a:rPr lang="en-US" sz="1400" baseline="0" dirty="0" smtClean="0">
                          <a:effectLst/>
                          <a:latin typeface="Playfair Display" charset="0"/>
                        </a:rPr>
                        <a:t> </a:t>
                      </a:r>
                      <a:r>
                        <a:rPr lang="en-US" sz="1400" baseline="0" dirty="0" err="1" smtClean="0">
                          <a:effectLst/>
                          <a:latin typeface="Playfair Display" charset="0"/>
                        </a:rPr>
                        <a:t>đặt</a:t>
                      </a:r>
                      <a:r>
                        <a:rPr lang="en-US" sz="1400" baseline="0" dirty="0" smtClean="0">
                          <a:effectLst/>
                          <a:latin typeface="Playfair Display" charset="0"/>
                        </a:rPr>
                        <a:t> </a:t>
                      </a:r>
                      <a:r>
                        <a:rPr lang="en-US" sz="1400" baseline="0" dirty="0" err="1" smtClean="0">
                          <a:effectLst/>
                          <a:latin typeface="Playfair Display" charset="0"/>
                        </a:rPr>
                        <a:t>ra</a:t>
                      </a:r>
                      <a:r>
                        <a:rPr lang="en-US" sz="1400" baseline="0" dirty="0" smtClean="0">
                          <a:effectLst/>
                          <a:latin typeface="Playfair Display" charset="0"/>
                        </a:rPr>
                        <a:t> </a:t>
                      </a:r>
                      <a:r>
                        <a:rPr lang="en-US" sz="1400" baseline="0" dirty="0" err="1" smtClean="0">
                          <a:effectLst/>
                          <a:latin typeface="Playfair Display" charset="0"/>
                        </a:rPr>
                        <a:t>cho</a:t>
                      </a:r>
                      <a:r>
                        <a:rPr lang="en-US" sz="1400" baseline="0" dirty="0" smtClean="0">
                          <a:effectLst/>
                          <a:latin typeface="Playfair Display" charset="0"/>
                        </a:rPr>
                        <a:t> </a:t>
                      </a:r>
                      <a:r>
                        <a:rPr lang="en-US" sz="1400" baseline="0" dirty="0" err="1" smtClean="0">
                          <a:effectLst/>
                          <a:latin typeface="Playfair Display" charset="0"/>
                        </a:rPr>
                        <a:t>các</a:t>
                      </a:r>
                      <a:r>
                        <a:rPr lang="en-US" sz="1400" baseline="0" dirty="0" smtClean="0">
                          <a:effectLst/>
                          <a:latin typeface="Playfair Display" charset="0"/>
                        </a:rPr>
                        <a:t> </a:t>
                      </a:r>
                      <a:r>
                        <a:rPr lang="en-US" sz="1400" baseline="0" dirty="0" err="1" smtClean="0">
                          <a:effectLst/>
                          <a:latin typeface="Playfair Display" charset="0"/>
                        </a:rPr>
                        <a:t>trợ</a:t>
                      </a:r>
                      <a:r>
                        <a:rPr lang="en-US" sz="1400" baseline="0" dirty="0" smtClean="0">
                          <a:effectLst/>
                          <a:latin typeface="Playfair Display" charset="0"/>
                        </a:rPr>
                        <a:t> </a:t>
                      </a:r>
                      <a:r>
                        <a:rPr lang="en-US" sz="1400" baseline="0" dirty="0" err="1" smtClean="0">
                          <a:effectLst/>
                          <a:latin typeface="Playfair Display" charset="0"/>
                        </a:rPr>
                        <a:t>giúp</a:t>
                      </a:r>
                      <a:r>
                        <a:rPr lang="en-US" sz="1400" baseline="0" dirty="0" smtClean="0">
                          <a:effectLst/>
                          <a:latin typeface="Playfair Display" charset="0"/>
                        </a:rPr>
                        <a:t> </a:t>
                      </a:r>
                      <a:r>
                        <a:rPr lang="en-US" sz="1400" baseline="0" dirty="0" err="1" smtClean="0">
                          <a:effectLst/>
                          <a:latin typeface="Playfair Display" charset="0"/>
                        </a:rPr>
                        <a:t>viên</a:t>
                      </a:r>
                      <a:r>
                        <a:rPr lang="en-US" sz="1400" baseline="0" dirty="0" smtClean="0">
                          <a:effectLst/>
                          <a:latin typeface="Playfair Display" charset="0"/>
                        </a:rPr>
                        <a:t> </a:t>
                      </a:r>
                      <a:r>
                        <a:rPr lang="en-US" sz="1400" baseline="0" dirty="0" err="1" smtClean="0">
                          <a:effectLst/>
                          <a:latin typeface="Playfair Display" charset="0"/>
                        </a:rPr>
                        <a:t>pháp</a:t>
                      </a:r>
                      <a:r>
                        <a:rPr lang="en-US" sz="1400" baseline="0" dirty="0" smtClean="0">
                          <a:effectLst/>
                          <a:latin typeface="Playfair Display" charset="0"/>
                        </a:rPr>
                        <a:t> </a:t>
                      </a:r>
                      <a:r>
                        <a:rPr lang="en-US" sz="1400" baseline="0" dirty="0" err="1" smtClean="0">
                          <a:effectLst/>
                          <a:latin typeface="Playfair Display" charset="0"/>
                        </a:rPr>
                        <a:t>lý</a:t>
                      </a:r>
                      <a:r>
                        <a:rPr lang="en-US" sz="1400" baseline="0" dirty="0" smtClean="0">
                          <a:effectLst/>
                          <a:latin typeface="Playfair Display" charset="0"/>
                        </a:rPr>
                        <a:t>. </a:t>
                      </a:r>
                      <a:endParaRPr lang="en-US" sz="1400"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đích</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a:t>
                      </a:r>
                      <a:endParaRPr lang="en-US" sz="1400" dirty="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Thuyết trình</a:t>
                      </a:r>
                      <a:endParaRPr lang="en-US" sz="140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5 phút</a:t>
                      </a:r>
                      <a:endParaRPr lang="en-US" sz="140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endParaRPr lang="en-US" sz="1400" dirty="0" smtClean="0">
                        <a:effectLst/>
                        <a:latin typeface="Playfair Display" charset="0"/>
                      </a:endParaRPr>
                    </a:p>
                    <a:p>
                      <a:pPr algn="just">
                        <a:lnSpc>
                          <a:spcPct val="130000"/>
                        </a:lnSpc>
                        <a:spcAft>
                          <a:spcPts val="0"/>
                        </a:spcAft>
                      </a:pPr>
                      <a:r>
                        <a:rPr lang="en-US" sz="1400" dirty="0" smtClean="0">
                          <a:effectLst/>
                          <a:latin typeface="Playfair Display" charset="0"/>
                        </a:rPr>
                        <a:t>Slides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power point </a:t>
                      </a:r>
                      <a:endParaRPr lang="en-US" sz="1400" dirty="0">
                        <a:effectLst/>
                        <a:latin typeface="Playfair Display" charset="0"/>
                        <a:ea typeface="Times New Roman"/>
                        <a:cs typeface="Times New Roman"/>
                      </a:endParaRPr>
                    </a:p>
                  </a:txBody>
                  <a:tcPr marL="52870" marR="52870" marT="0" marB="0"/>
                </a:tc>
              </a:tr>
            </a:tbl>
          </a:graphicData>
        </a:graphic>
      </p:graphicFrame>
    </p:spTree>
    <p:extLst>
      <p:ext uri="{BB962C8B-B14F-4D97-AF65-F5344CB8AC3E}">
        <p14:creationId xmlns:p14="http://schemas.microsoft.com/office/powerpoint/2010/main" val="874884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290699873"/>
              </p:ext>
            </p:extLst>
          </p:nvPr>
        </p:nvGraphicFramePr>
        <p:xfrm>
          <a:off x="762000" y="895350"/>
          <a:ext cx="7391400" cy="3630168"/>
        </p:xfrm>
        <a:graphic>
          <a:graphicData uri="http://schemas.openxmlformats.org/drawingml/2006/table">
            <a:tbl>
              <a:tblPr firstRow="1" firstCol="1" bandRow="1">
                <a:tableStyleId>{50612979-EF31-4AF9-A8EF-6B6A0A963571}</a:tableStyleId>
              </a:tblPr>
              <a:tblGrid>
                <a:gridCol w="3242386"/>
                <a:gridCol w="2029574"/>
                <a:gridCol w="906628"/>
                <a:gridCol w="1212812"/>
              </a:tblGrid>
              <a:tr h="218005">
                <a:tc>
                  <a:txBody>
                    <a:bodyPr/>
                    <a:lstStyle/>
                    <a:p>
                      <a:pPr algn="just">
                        <a:lnSpc>
                          <a:spcPct val="130000"/>
                        </a:lnSpc>
                        <a:spcAft>
                          <a:spcPts val="0"/>
                        </a:spcAft>
                      </a:pPr>
                      <a:r>
                        <a:rPr lang="en-US" sz="1400" b="1" dirty="0">
                          <a:effectLst/>
                          <a:latin typeface="Playfair Display" charset="0"/>
                        </a:rPr>
                        <a:t>THÂN BÀI</a:t>
                      </a:r>
                      <a:endParaRPr lang="en-US" sz="1400" b="1" dirty="0">
                        <a:effectLst/>
                        <a:latin typeface="Playfair Display" charset="0"/>
                        <a:ea typeface="Times New Roman"/>
                        <a:cs typeface="Times New Roman"/>
                      </a:endParaRPr>
                    </a:p>
                  </a:txBody>
                  <a:tcPr marL="50412" marR="50412"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0412" marR="50412"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0412" marR="50412"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0412" marR="50412" marT="0" marB="0"/>
                </a:tc>
              </a:tr>
              <a:tr h="3025706">
                <a:tc>
                  <a:txBody>
                    <a:bodyPr/>
                    <a:lstStyle/>
                    <a:p>
                      <a:pPr algn="just">
                        <a:lnSpc>
                          <a:spcPts val="2200"/>
                        </a:lnSpc>
                        <a:spcAft>
                          <a:spcPts val="0"/>
                        </a:spcAft>
                      </a:pPr>
                      <a:r>
                        <a:rPr lang="vi-VN" sz="1400" b="1" dirty="0">
                          <a:effectLst/>
                        </a:rPr>
                        <a:t>2. </a:t>
                      </a:r>
                      <a:r>
                        <a:rPr lang="en-US" sz="1400" b="1" dirty="0" err="1">
                          <a:effectLst/>
                          <a:latin typeface="Playfair Display" charset="0"/>
                        </a:rPr>
                        <a:t>Các</a:t>
                      </a:r>
                      <a:r>
                        <a:rPr lang="en-US" sz="1400" b="1" dirty="0">
                          <a:effectLst/>
                          <a:latin typeface="Playfair Display" charset="0"/>
                        </a:rPr>
                        <a:t> </a:t>
                      </a:r>
                      <a:r>
                        <a:rPr lang="en-US" sz="1400" b="1" dirty="0" err="1">
                          <a:effectLst/>
                          <a:latin typeface="Playfair Display" charset="0"/>
                        </a:rPr>
                        <a:t>vấn</a:t>
                      </a:r>
                      <a:r>
                        <a:rPr lang="en-US" sz="1400" b="1" dirty="0">
                          <a:effectLst/>
                          <a:latin typeface="Playfair Display" charset="0"/>
                        </a:rPr>
                        <a:t> </a:t>
                      </a:r>
                      <a:r>
                        <a:rPr lang="en-US" sz="1400" b="1" dirty="0" err="1">
                          <a:effectLst/>
                          <a:latin typeface="Playfair Display" charset="0"/>
                        </a:rPr>
                        <a:t>đề</a:t>
                      </a:r>
                      <a:r>
                        <a:rPr lang="en-US" sz="1400" b="1" dirty="0">
                          <a:effectLst/>
                          <a:latin typeface="Playfair Display" charset="0"/>
                        </a:rPr>
                        <a:t> </a:t>
                      </a:r>
                      <a:r>
                        <a:rPr lang="en-US" sz="1400" b="1" dirty="0" err="1">
                          <a:effectLst/>
                          <a:latin typeface="Playfair Display" charset="0"/>
                        </a:rPr>
                        <a:t>phát</a:t>
                      </a:r>
                      <a:r>
                        <a:rPr lang="en-US" sz="1400" b="1" dirty="0">
                          <a:effectLst/>
                          <a:latin typeface="Playfair Display" charset="0"/>
                        </a:rPr>
                        <a:t> </a:t>
                      </a:r>
                      <a:r>
                        <a:rPr lang="en-US" sz="1400" b="1" dirty="0" err="1">
                          <a:effectLst/>
                          <a:latin typeface="Playfair Display" charset="0"/>
                        </a:rPr>
                        <a:t>sinh</a:t>
                      </a:r>
                      <a:r>
                        <a:rPr lang="en-US" sz="1400" b="1" dirty="0">
                          <a:effectLst/>
                          <a:latin typeface="Playfair Display" charset="0"/>
                        </a:rPr>
                        <a:t> </a:t>
                      </a:r>
                      <a:r>
                        <a:rPr lang="en-US" sz="1400" b="1" dirty="0" err="1">
                          <a:effectLst/>
                          <a:latin typeface="Playfair Display" charset="0"/>
                        </a:rPr>
                        <a:t>trong</a:t>
                      </a:r>
                      <a:r>
                        <a:rPr lang="en-US" sz="1400" b="1" dirty="0">
                          <a:effectLst/>
                          <a:latin typeface="Playfair Display" charset="0"/>
                        </a:rPr>
                        <a:t> </a:t>
                      </a:r>
                      <a:r>
                        <a:rPr lang="en-US" sz="1400" b="1" dirty="0" err="1">
                          <a:effectLst/>
                          <a:latin typeface="Playfair Display" charset="0"/>
                        </a:rPr>
                        <a:t>lĩnh</a:t>
                      </a:r>
                      <a:r>
                        <a:rPr lang="en-US" sz="1400" b="1" dirty="0">
                          <a:effectLst/>
                          <a:latin typeface="Playfair Display" charset="0"/>
                        </a:rPr>
                        <a:t> </a:t>
                      </a:r>
                      <a:r>
                        <a:rPr lang="en-US" sz="1400" b="1" dirty="0" err="1">
                          <a:effectLst/>
                          <a:latin typeface="Playfair Display" charset="0"/>
                        </a:rPr>
                        <a:t>vực</a:t>
                      </a:r>
                      <a:r>
                        <a:rPr lang="en-US" sz="1400" b="1" dirty="0">
                          <a:effectLst/>
                          <a:latin typeface="Playfair Display" charset="0"/>
                        </a:rPr>
                        <a:t> </a:t>
                      </a:r>
                      <a:r>
                        <a:rPr lang="en-US" sz="1400" b="1" dirty="0" err="1">
                          <a:effectLst/>
                          <a:latin typeface="Playfair Display" charset="0"/>
                        </a:rPr>
                        <a:t>hôn</a:t>
                      </a:r>
                      <a:r>
                        <a:rPr lang="en-US" sz="1400" b="1" dirty="0">
                          <a:effectLst/>
                          <a:latin typeface="Playfair Display" charset="0"/>
                        </a:rPr>
                        <a:t> </a:t>
                      </a:r>
                      <a:r>
                        <a:rPr lang="en-US" sz="1400" b="1" dirty="0" err="1">
                          <a:effectLst/>
                          <a:latin typeface="Playfair Display" charset="0"/>
                        </a:rPr>
                        <a:t>nhân</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gia</a:t>
                      </a:r>
                      <a:r>
                        <a:rPr lang="en-US" sz="1400" b="1" dirty="0">
                          <a:effectLst/>
                          <a:latin typeface="Playfair Display" charset="0"/>
                        </a:rPr>
                        <a:t> </a:t>
                      </a:r>
                      <a:r>
                        <a:rPr lang="en-US" sz="1400" b="1" dirty="0" err="1">
                          <a:effectLst/>
                          <a:latin typeface="Playfair Display" charset="0"/>
                        </a:rPr>
                        <a:t>đình</a:t>
                      </a:r>
                      <a:r>
                        <a:rPr lang="en-US" sz="1400" b="1" dirty="0">
                          <a:effectLst/>
                          <a:latin typeface="Playfair Display" charset="0"/>
                        </a:rPr>
                        <a:t> </a:t>
                      </a:r>
                      <a:r>
                        <a:rPr lang="en-US" sz="1400" b="1" dirty="0" err="1">
                          <a:effectLst/>
                          <a:latin typeface="Playfair Display" charset="0"/>
                        </a:rPr>
                        <a:t>cần</a:t>
                      </a:r>
                      <a:r>
                        <a:rPr lang="en-US" sz="1400" b="1" dirty="0">
                          <a:effectLst/>
                          <a:latin typeface="Playfair Display" charset="0"/>
                        </a:rPr>
                        <a:t> </a:t>
                      </a:r>
                      <a:r>
                        <a:rPr lang="en-US" sz="1400" b="1" dirty="0" err="1">
                          <a:effectLst/>
                          <a:latin typeface="Playfair Display" charset="0"/>
                        </a:rPr>
                        <a:t>được</a:t>
                      </a:r>
                      <a:r>
                        <a:rPr lang="en-US" sz="1400" b="1" dirty="0">
                          <a:effectLst/>
                          <a:latin typeface="Playfair Display" charset="0"/>
                        </a:rPr>
                        <a:t> </a:t>
                      </a:r>
                      <a:r>
                        <a:rPr lang="en-US" sz="1400" b="1" dirty="0" err="1">
                          <a:effectLst/>
                          <a:latin typeface="Playfair Display" charset="0"/>
                        </a:rPr>
                        <a:t>trợ</a:t>
                      </a:r>
                      <a:r>
                        <a:rPr lang="en-US" sz="1400" b="1" dirty="0">
                          <a:effectLst/>
                          <a:latin typeface="Playfair Display" charset="0"/>
                        </a:rPr>
                        <a:t> </a:t>
                      </a:r>
                      <a:r>
                        <a:rPr lang="en-US" sz="1400" b="1" dirty="0" err="1">
                          <a:effectLst/>
                          <a:latin typeface="Playfair Display" charset="0"/>
                        </a:rPr>
                        <a:t>giúp</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lý</a:t>
                      </a:r>
                      <a:r>
                        <a:rPr lang="en-US" sz="1400" b="1"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smtClean="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Nhận</a:t>
                      </a:r>
                      <a:r>
                        <a:rPr lang="en-US" sz="1400" dirty="0">
                          <a:effectLst/>
                          <a:latin typeface="Playfair Display" charset="0"/>
                        </a:rPr>
                        <a:t> </a:t>
                      </a:r>
                      <a:r>
                        <a:rPr lang="en-US" sz="1400" dirty="0" err="1">
                          <a:effectLst/>
                          <a:latin typeface="Playfair Display" charset="0"/>
                        </a:rPr>
                        <a:t>xét</a:t>
                      </a:r>
                      <a:r>
                        <a:rPr lang="en-US" sz="1400" dirty="0">
                          <a:effectLst/>
                          <a:latin typeface="Playfair Display" charset="0"/>
                        </a:rPr>
                        <a:t>, </a:t>
                      </a:r>
                      <a:r>
                        <a:rPr lang="en-US" sz="1400" dirty="0" err="1">
                          <a:effectLst/>
                          <a:latin typeface="Playfair Display" charset="0"/>
                        </a:rPr>
                        <a:t>đánh</a:t>
                      </a:r>
                      <a:r>
                        <a:rPr lang="en-US" sz="1400" dirty="0">
                          <a:effectLst/>
                          <a:latin typeface="Playfair Display" charset="0"/>
                        </a:rPr>
                        <a:t> </a:t>
                      </a:r>
                      <a:r>
                        <a:rPr lang="en-US" sz="1400" dirty="0" err="1">
                          <a:effectLst/>
                          <a:latin typeface="Playfair Display" charset="0"/>
                        </a:rPr>
                        <a:t>giá</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trạng</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vấn</a:t>
                      </a:r>
                      <a:r>
                        <a:rPr lang="en-US" sz="1400" dirty="0">
                          <a:effectLst/>
                          <a:latin typeface="Playfair Display" charset="0"/>
                        </a:rPr>
                        <a:t> </a:t>
                      </a:r>
                      <a:r>
                        <a:rPr lang="en-US" sz="1400" dirty="0" err="1">
                          <a:effectLst/>
                          <a:latin typeface="Playfair Display" charset="0"/>
                        </a:rPr>
                        <a:t>đề</a:t>
                      </a:r>
                      <a:r>
                        <a:rPr lang="en-US" sz="1400" dirty="0">
                          <a:effectLst/>
                          <a:latin typeface="Playfair Display" charset="0"/>
                        </a:rPr>
                        <a:t> </a:t>
                      </a:r>
                      <a:r>
                        <a:rPr lang="en-US" sz="1400" dirty="0" err="1">
                          <a:effectLst/>
                          <a:latin typeface="Playfair Display" charset="0"/>
                        </a:rPr>
                        <a:t>phát</a:t>
                      </a:r>
                      <a:r>
                        <a:rPr lang="en-US" sz="1400" dirty="0">
                          <a:effectLst/>
                          <a:latin typeface="Playfair Display" charset="0"/>
                        </a:rPr>
                        <a:t> </a:t>
                      </a:r>
                      <a:r>
                        <a:rPr lang="en-US" sz="1400" dirty="0" err="1">
                          <a:effectLst/>
                          <a:latin typeface="Playfair Display" charset="0"/>
                        </a:rPr>
                        <a:t>sinh</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err="1">
                          <a:effectLst/>
                          <a:latin typeface="Playfair Display" charset="0"/>
                        </a:rPr>
                        <a:t>hôn</a:t>
                      </a:r>
                      <a:r>
                        <a:rPr lang="en-US" sz="1400" dirty="0">
                          <a:effectLst/>
                          <a:latin typeface="Playfair Display" charset="0"/>
                        </a:rPr>
                        <a:t> </a:t>
                      </a:r>
                      <a:r>
                        <a:rPr lang="en-US" sz="1400" dirty="0" err="1">
                          <a:effectLst/>
                          <a:latin typeface="Playfair Display" charset="0"/>
                        </a:rPr>
                        <a:t>nhân</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gia</a:t>
                      </a:r>
                      <a:r>
                        <a:rPr lang="en-US" sz="1400" dirty="0">
                          <a:effectLst/>
                          <a:latin typeface="Playfair Display" charset="0"/>
                        </a:rPr>
                        <a:t> </a:t>
                      </a:r>
                      <a:r>
                        <a:rPr lang="en-US" sz="1400" dirty="0" err="1">
                          <a:effectLst/>
                          <a:latin typeface="Playfair Display" charset="0"/>
                        </a:rPr>
                        <a:t>đình</a:t>
                      </a:r>
                      <a:r>
                        <a:rPr lang="en-US" sz="1400" dirty="0">
                          <a:effectLst/>
                          <a:latin typeface="Playfair Display" charset="0"/>
                        </a:rPr>
                        <a:t> </a:t>
                      </a:r>
                      <a:r>
                        <a:rPr lang="en-US" sz="1400" dirty="0" err="1">
                          <a:effectLst/>
                          <a:latin typeface="Playfair Display" charset="0"/>
                        </a:rPr>
                        <a:t>cần</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Nguyên</a:t>
                      </a:r>
                      <a:r>
                        <a:rPr lang="en-US" sz="1400" dirty="0">
                          <a:effectLst/>
                          <a:latin typeface="Playfair Display" charset="0"/>
                        </a:rPr>
                        <a:t> </a:t>
                      </a:r>
                      <a:r>
                        <a:rPr lang="en-US" sz="1400" dirty="0" err="1">
                          <a:effectLst/>
                          <a:latin typeface="Playfair Display" charset="0"/>
                        </a:rPr>
                        <a:t>nhân</a:t>
                      </a:r>
                      <a:r>
                        <a:rPr lang="en-US" sz="1400" dirty="0">
                          <a:effectLst/>
                          <a:latin typeface="Playfair Display" charset="0"/>
                        </a:rPr>
                        <a:t> </a:t>
                      </a:r>
                      <a:r>
                        <a:rPr lang="en-US" sz="1400" dirty="0" err="1">
                          <a:effectLst/>
                          <a:latin typeface="Playfair Display" charset="0"/>
                        </a:rPr>
                        <a:t>phát</a:t>
                      </a:r>
                      <a:r>
                        <a:rPr lang="en-US" sz="1400" dirty="0">
                          <a:effectLst/>
                          <a:latin typeface="Playfair Display" charset="0"/>
                        </a:rPr>
                        <a:t> </a:t>
                      </a:r>
                      <a:r>
                        <a:rPr lang="en-US" sz="1400" dirty="0" err="1">
                          <a:effectLst/>
                          <a:latin typeface="Playfair Display" charset="0"/>
                        </a:rPr>
                        <a:t>sinh</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tranh</a:t>
                      </a:r>
                      <a:r>
                        <a:rPr lang="en-US" sz="1400" dirty="0">
                          <a:effectLst/>
                          <a:latin typeface="Playfair Display" charset="0"/>
                        </a:rPr>
                        <a:t> </a:t>
                      </a:r>
                      <a:r>
                        <a:rPr lang="en-US" sz="1400" dirty="0" err="1">
                          <a:effectLst/>
                          <a:latin typeface="Playfair Display" charset="0"/>
                        </a:rPr>
                        <a:t>chấp</a:t>
                      </a:r>
                      <a:r>
                        <a:rPr lang="en-US" sz="1400" dirty="0">
                          <a:effectLst/>
                          <a:latin typeface="Playfair Display" charset="0"/>
                        </a:rPr>
                        <a:t>, </a:t>
                      </a:r>
                      <a:r>
                        <a:rPr lang="en-US" sz="1400" dirty="0" err="1">
                          <a:effectLst/>
                          <a:latin typeface="Playfair Display" charset="0"/>
                        </a:rPr>
                        <a:t>yêu</a:t>
                      </a:r>
                      <a:r>
                        <a:rPr lang="en-US" sz="1400" dirty="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err="1">
                          <a:effectLst/>
                          <a:latin typeface="Playfair Display" charset="0"/>
                        </a:rPr>
                        <a:t>hôn</a:t>
                      </a:r>
                      <a:r>
                        <a:rPr lang="en-US" sz="1400" dirty="0">
                          <a:effectLst/>
                          <a:latin typeface="Playfair Display" charset="0"/>
                        </a:rPr>
                        <a:t> </a:t>
                      </a:r>
                      <a:r>
                        <a:rPr lang="en-US" sz="1400" dirty="0" err="1">
                          <a:effectLst/>
                          <a:latin typeface="Playfair Display" charset="0"/>
                        </a:rPr>
                        <a:t>nhân</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gia</a:t>
                      </a:r>
                      <a:r>
                        <a:rPr lang="en-US" sz="1400" dirty="0">
                          <a:effectLst/>
                          <a:latin typeface="Playfair Display" charset="0"/>
                        </a:rPr>
                        <a:t> </a:t>
                      </a:r>
                      <a:r>
                        <a:rPr lang="en-US" sz="1400" dirty="0" err="1">
                          <a:effectLst/>
                          <a:latin typeface="Playfair Display" charset="0"/>
                        </a:rPr>
                        <a:t>đình</a:t>
                      </a:r>
                      <a:r>
                        <a:rPr lang="en-US" sz="1400" dirty="0">
                          <a:effectLst/>
                          <a:latin typeface="Playfair Display" charset="0"/>
                        </a:rPr>
                        <a:t> </a:t>
                      </a:r>
                      <a:r>
                        <a:rPr lang="en-US" sz="1400" dirty="0" err="1">
                          <a:effectLst/>
                          <a:latin typeface="Playfair Display" charset="0"/>
                        </a:rPr>
                        <a:t>cần</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0412" marR="50412" marT="0" marB="0"/>
                </a:tc>
                <a:tc>
                  <a:txBody>
                    <a:bodyPr/>
                    <a:lstStyle/>
                    <a:p>
                      <a:pPr algn="just">
                        <a:lnSpc>
                          <a:spcPts val="2200"/>
                        </a:lnSpc>
                        <a:spcAft>
                          <a:spcPts val="0"/>
                        </a:spcAft>
                      </a:pPr>
                      <a:r>
                        <a:rPr lang="en-US" sz="1400" dirty="0">
                          <a:effectLst/>
                          <a:latin typeface="Playfair Display" charset="0"/>
                        </a:rPr>
                        <a:t> </a:t>
                      </a:r>
                      <a:r>
                        <a:rPr lang="en-US" sz="1400" dirty="0" err="1">
                          <a:effectLst/>
                          <a:latin typeface="Playfair Display" charset="0"/>
                        </a:rPr>
                        <a:t>Áp</a:t>
                      </a:r>
                      <a:r>
                        <a:rPr lang="en-US" sz="1400" dirty="0">
                          <a:effectLst/>
                          <a:latin typeface="Playfair Display" charset="0"/>
                        </a:rPr>
                        <a:t> </a:t>
                      </a:r>
                      <a:r>
                        <a:rPr lang="en-US" sz="1400" dirty="0" err="1">
                          <a:effectLst/>
                          <a:latin typeface="Playfair Display" charset="0"/>
                        </a:rPr>
                        <a:t>dụng</a:t>
                      </a:r>
                      <a:r>
                        <a:rPr lang="en-US" sz="1400" dirty="0">
                          <a:effectLst/>
                          <a:latin typeface="Playfair Display" charset="0"/>
                        </a:rPr>
                        <a:t> </a:t>
                      </a:r>
                      <a:r>
                        <a:rPr lang="en-US" sz="1400" dirty="0" err="1">
                          <a:effectLst/>
                          <a:latin typeface="Playfair Display" charset="0"/>
                        </a:rPr>
                        <a:t>phương</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đáp</a:t>
                      </a: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r>
                        <a:rPr lang="en-US" sz="1400" dirty="0" err="1">
                          <a:effectLst/>
                          <a:latin typeface="Playfair Display" charset="0"/>
                        </a:rPr>
                        <a:t>Mỗi</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lấy</a:t>
                      </a:r>
                      <a:r>
                        <a:rPr lang="en-US" sz="1400" dirty="0">
                          <a:effectLst/>
                          <a:latin typeface="Playfair Display" charset="0"/>
                        </a:rPr>
                        <a:t> ý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trả</a:t>
                      </a:r>
                      <a:r>
                        <a:rPr lang="en-US" sz="1400" dirty="0">
                          <a:effectLst/>
                          <a:latin typeface="Playfair Display" charset="0"/>
                        </a:rPr>
                        <a:t> </a:t>
                      </a:r>
                      <a:r>
                        <a:rPr lang="en-US" sz="1400" dirty="0" err="1">
                          <a:effectLst/>
                          <a:latin typeface="Playfair Display" charset="0"/>
                        </a:rPr>
                        <a:t>lời</a:t>
                      </a:r>
                      <a:r>
                        <a:rPr lang="en-US" sz="1400" dirty="0">
                          <a:effectLst/>
                          <a:latin typeface="Playfair Display" charset="0"/>
                        </a:rPr>
                        <a:t> </a:t>
                      </a:r>
                      <a:r>
                        <a:rPr lang="en-US" sz="1400" dirty="0" err="1">
                          <a:effectLst/>
                          <a:latin typeface="Playfair Display" charset="0"/>
                        </a:rPr>
                        <a:t>từ</a:t>
                      </a:r>
                      <a:r>
                        <a:rPr lang="en-US" sz="1400" dirty="0">
                          <a:effectLst/>
                          <a:latin typeface="Playfair Display" charset="0"/>
                        </a:rPr>
                        <a:t> 5 - 6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a:t>
                      </a:r>
                    </a:p>
                    <a:p>
                      <a:pPr algn="just">
                        <a:lnSpc>
                          <a:spcPts val="2200"/>
                        </a:lnSpc>
                        <a:spcAft>
                          <a:spcPts val="0"/>
                        </a:spcAft>
                      </a:pP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phát</a:t>
                      </a:r>
                      <a:r>
                        <a:rPr lang="en-US" sz="1400" dirty="0">
                          <a:effectLst/>
                          <a:latin typeface="Playfair Display" charset="0"/>
                        </a:rPr>
                        <a:t> </a:t>
                      </a:r>
                      <a:r>
                        <a:rPr lang="en-US" sz="1400" dirty="0" err="1">
                          <a:effectLst/>
                          <a:latin typeface="Playfair Display" charset="0"/>
                        </a:rPr>
                        <a:t>biểu</a:t>
                      </a:r>
                      <a:r>
                        <a:rPr lang="en-US" sz="1400" dirty="0">
                          <a:effectLst/>
                          <a:latin typeface="Playfair Display" charset="0"/>
                        </a:rPr>
                        <a:t> </a:t>
                      </a:r>
                      <a:r>
                        <a:rPr lang="en-US" sz="1400" dirty="0" err="1" smtClean="0">
                          <a:effectLst/>
                          <a:latin typeface="Playfair Display" charset="0"/>
                        </a:rPr>
                        <a:t>về</a:t>
                      </a:r>
                      <a:r>
                        <a:rPr lang="vi-VN" sz="1400" dirty="0" smtClean="0">
                          <a:effectLst/>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vụ</a:t>
                      </a:r>
                      <a:r>
                        <a:rPr lang="en-US" sz="1400" dirty="0">
                          <a:effectLst/>
                          <a:latin typeface="Playfair Display" charset="0"/>
                        </a:rPr>
                        <a:t>, </a:t>
                      </a:r>
                      <a:r>
                        <a:rPr lang="en-US" sz="1400" dirty="0" err="1">
                          <a:effectLst/>
                          <a:latin typeface="Playfair Display" charset="0"/>
                        </a:rPr>
                        <a:t>việc</a:t>
                      </a:r>
                      <a:r>
                        <a:rPr lang="en-US" sz="1400" dirty="0">
                          <a:effectLst/>
                          <a:latin typeface="Playfair Display" charset="0"/>
                        </a:rPr>
                        <a:t> </a:t>
                      </a:r>
                      <a:r>
                        <a:rPr lang="en-US" sz="1400" dirty="0" err="1">
                          <a:effectLst/>
                          <a:latin typeface="Playfair Display" charset="0"/>
                        </a:rPr>
                        <a:t>phát</a:t>
                      </a:r>
                      <a:r>
                        <a:rPr lang="en-US" sz="1400" dirty="0">
                          <a:effectLst/>
                          <a:latin typeface="Playfair Display" charset="0"/>
                        </a:rPr>
                        <a:t> </a:t>
                      </a:r>
                      <a:r>
                        <a:rPr lang="en-US" sz="1400" dirty="0" err="1">
                          <a:effectLst/>
                          <a:latin typeface="Playfair Display" charset="0"/>
                        </a:rPr>
                        <a:t>sinh</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err="1">
                          <a:effectLst/>
                          <a:latin typeface="Playfair Display" charset="0"/>
                        </a:rPr>
                        <a:t>hôn</a:t>
                      </a:r>
                      <a:r>
                        <a:rPr lang="en-US" sz="1400" dirty="0">
                          <a:effectLst/>
                          <a:latin typeface="Playfair Display" charset="0"/>
                        </a:rPr>
                        <a:t> </a:t>
                      </a:r>
                      <a:r>
                        <a:rPr lang="en-US" sz="1400" dirty="0" err="1">
                          <a:effectLst/>
                          <a:latin typeface="Playfair Display" charset="0"/>
                        </a:rPr>
                        <a:t>nhân</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gia</a:t>
                      </a:r>
                      <a:r>
                        <a:rPr lang="en-US" sz="1400" dirty="0">
                          <a:effectLst/>
                          <a:latin typeface="Playfair Display" charset="0"/>
                        </a:rPr>
                        <a:t> </a:t>
                      </a:r>
                      <a:r>
                        <a:rPr lang="en-US" sz="1400" dirty="0" err="1">
                          <a:effectLst/>
                          <a:latin typeface="Playfair Display" charset="0"/>
                        </a:rPr>
                        <a:t>đình</a:t>
                      </a:r>
                      <a:r>
                        <a:rPr lang="en-US" sz="1400" dirty="0">
                          <a:effectLst/>
                          <a:latin typeface="Playfair Display" charset="0"/>
                        </a:rPr>
                        <a:t> </a:t>
                      </a:r>
                      <a:r>
                        <a:rPr lang="en-US" sz="1400" dirty="0" err="1">
                          <a:effectLst/>
                          <a:latin typeface="Playfair Display" charset="0"/>
                        </a:rPr>
                        <a:t>mang</a:t>
                      </a:r>
                      <a:r>
                        <a:rPr lang="en-US" sz="1400" dirty="0">
                          <a:effectLst/>
                          <a:latin typeface="Playfair Display" charset="0"/>
                        </a:rPr>
                        <a:t> </a:t>
                      </a:r>
                      <a:r>
                        <a:rPr lang="en-US" sz="1400" dirty="0" err="1">
                          <a:effectLst/>
                          <a:latin typeface="Playfair Display" charset="0"/>
                        </a:rPr>
                        <a:t>tính</a:t>
                      </a:r>
                      <a:r>
                        <a:rPr lang="en-US" sz="1400" dirty="0">
                          <a:effectLst/>
                          <a:latin typeface="Playfair Display" charset="0"/>
                        </a:rPr>
                        <a:t> </a:t>
                      </a:r>
                      <a:r>
                        <a:rPr lang="en-US" sz="1400" dirty="0" err="1">
                          <a:effectLst/>
                          <a:latin typeface="Playfair Display" charset="0"/>
                        </a:rPr>
                        <a:t>điển</a:t>
                      </a:r>
                      <a:r>
                        <a:rPr lang="en-US" sz="1400" dirty="0">
                          <a:effectLst/>
                          <a:latin typeface="Playfair Display" charset="0"/>
                        </a:rPr>
                        <a:t> </a:t>
                      </a:r>
                      <a:r>
                        <a:rPr lang="en-US" sz="1400" dirty="0" err="1">
                          <a:effectLst/>
                          <a:latin typeface="Playfair Display" charset="0"/>
                        </a:rPr>
                        <a:t>hình</a:t>
                      </a:r>
                      <a:r>
                        <a:rPr lang="en-US" sz="1400" dirty="0">
                          <a:effectLst/>
                          <a:latin typeface="Playfair Display" charset="0"/>
                        </a:rPr>
                        <a:t>, </a:t>
                      </a:r>
                      <a:r>
                        <a:rPr lang="en-US" sz="1400" dirty="0" err="1">
                          <a:effectLst/>
                          <a:latin typeface="Playfair Display" charset="0"/>
                        </a:rPr>
                        <a:t>phổ</a:t>
                      </a:r>
                      <a:r>
                        <a:rPr lang="en-US" sz="1400" dirty="0">
                          <a:effectLst/>
                          <a:latin typeface="Playfair Display" charset="0"/>
                        </a:rPr>
                        <a:t> </a:t>
                      </a:r>
                      <a:r>
                        <a:rPr lang="en-US" sz="1400" dirty="0" err="1">
                          <a:effectLst/>
                          <a:latin typeface="Playfair Display" charset="0"/>
                        </a:rPr>
                        <a:t>biến</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nguyên</a:t>
                      </a:r>
                      <a:r>
                        <a:rPr lang="en-US" sz="1400" dirty="0">
                          <a:effectLst/>
                          <a:latin typeface="Playfair Display" charset="0"/>
                        </a:rPr>
                        <a:t> </a:t>
                      </a:r>
                      <a:r>
                        <a:rPr lang="en-US" sz="1400" dirty="0" err="1">
                          <a:effectLst/>
                          <a:latin typeface="Playfair Display" charset="0"/>
                        </a:rPr>
                        <a:t>nhân</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vụ</a:t>
                      </a:r>
                      <a:r>
                        <a:rPr lang="en-US" sz="1400" dirty="0">
                          <a:effectLst/>
                          <a:latin typeface="Playfair Display" charset="0"/>
                        </a:rPr>
                        <a:t>, </a:t>
                      </a:r>
                      <a:r>
                        <a:rPr lang="en-US" sz="1400" dirty="0" err="1">
                          <a:effectLst/>
                          <a:latin typeface="Playfair Display" charset="0"/>
                        </a:rPr>
                        <a:t>việc</a:t>
                      </a:r>
                      <a:r>
                        <a:rPr lang="en-US" sz="1400" dirty="0">
                          <a:effectLst/>
                          <a:latin typeface="Playfair Display" charset="0"/>
                        </a:rPr>
                        <a:t> </a:t>
                      </a:r>
                      <a:r>
                        <a:rPr lang="en-US" sz="1400" dirty="0" err="1">
                          <a:effectLst/>
                          <a:latin typeface="Playfair Display" charset="0"/>
                        </a:rPr>
                        <a:t>đó</a:t>
                      </a:r>
                      <a:r>
                        <a:rPr lang="en-US" sz="1400" dirty="0">
                          <a:effectLst/>
                          <a:latin typeface="Playfair Display" charset="0"/>
                        </a:rPr>
                        <a:t>.</a:t>
                      </a:r>
                      <a:endParaRPr lang="en-US" sz="1400" dirty="0">
                        <a:effectLst/>
                        <a:latin typeface="Playfair Display" charset="0"/>
                        <a:ea typeface="Calibri"/>
                        <a:cs typeface="Times New Roman"/>
                      </a:endParaRPr>
                    </a:p>
                  </a:txBody>
                  <a:tcPr marL="50412" marR="50412"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60 phút</a:t>
                      </a:r>
                    </a:p>
                    <a:p>
                      <a:pPr algn="just">
                        <a:lnSpc>
                          <a:spcPct val="1300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a:t>
                      </a:r>
                      <a:endParaRPr lang="en-US" sz="1400">
                        <a:effectLst/>
                        <a:latin typeface="Playfair Display" charset="0"/>
                        <a:ea typeface="Calibri"/>
                        <a:cs typeface="Times New Roman"/>
                      </a:endParaRPr>
                    </a:p>
                  </a:txBody>
                  <a:tcPr marL="50412" marR="50412"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Giấy</a:t>
                      </a:r>
                      <a:r>
                        <a:rPr lang="en-US" sz="1400" dirty="0">
                          <a:effectLst/>
                          <a:latin typeface="Playfair Display" charset="0"/>
                        </a:rPr>
                        <a:t> </a:t>
                      </a:r>
                      <a:r>
                        <a:rPr lang="en-US" sz="1400" dirty="0" err="1">
                          <a:effectLst/>
                          <a:latin typeface="Playfair Display" charset="0"/>
                        </a:rPr>
                        <a:t>trắng</a:t>
                      </a:r>
                      <a:r>
                        <a:rPr lang="en-US" sz="1400" dirty="0">
                          <a:effectLst/>
                          <a:latin typeface="Playfair Display" charset="0"/>
                        </a:rPr>
                        <a:t>, </a:t>
                      </a:r>
                      <a:r>
                        <a:rPr lang="en-US" sz="1400" dirty="0" err="1">
                          <a:effectLst/>
                          <a:latin typeface="Playfair Display" charset="0"/>
                        </a:rPr>
                        <a:t>bút</a:t>
                      </a:r>
                      <a:r>
                        <a:rPr lang="en-US" sz="1400" dirty="0">
                          <a:effectLst/>
                          <a:latin typeface="Playfair Display" charset="0"/>
                        </a:rPr>
                        <a:t> </a:t>
                      </a:r>
                      <a:r>
                        <a:rPr lang="en-US" sz="1400" dirty="0" err="1">
                          <a:effectLst/>
                          <a:latin typeface="Playfair Display" charset="0"/>
                        </a:rPr>
                        <a:t>viết</a:t>
                      </a:r>
                      <a:endParaRPr lang="en-US" sz="1400" dirty="0">
                        <a:effectLst/>
                        <a:latin typeface="Playfair Display" charset="0"/>
                      </a:endParaRPr>
                    </a:p>
                    <a:p>
                      <a:pPr algn="just">
                        <a:lnSpc>
                          <a:spcPct val="130000"/>
                        </a:lnSpc>
                        <a:spcAft>
                          <a:spcPts val="0"/>
                        </a:spcAft>
                      </a:pPr>
                      <a:r>
                        <a:rPr lang="en-US" sz="1400" dirty="0" err="1" smtClean="0">
                          <a:effectLst/>
                          <a:latin typeface="Playfair Display" charset="0"/>
                        </a:rPr>
                        <a:t>Bảng</a:t>
                      </a:r>
                      <a:r>
                        <a:rPr lang="en-US" sz="1400" baseline="0" dirty="0" smtClean="0">
                          <a:effectLst/>
                          <a:latin typeface="Playfair Display" charset="0"/>
                        </a:rPr>
                        <a:t> </a:t>
                      </a:r>
                      <a:r>
                        <a:rPr lang="en-US" sz="1400" baseline="0" dirty="0" err="1" smtClean="0">
                          <a:effectLst/>
                          <a:latin typeface="Playfair Display" charset="0"/>
                        </a:rPr>
                        <a:t>ghi</a:t>
                      </a:r>
                      <a:r>
                        <a:rPr lang="en-US" sz="1400" baseline="0" dirty="0" smtClean="0">
                          <a:effectLst/>
                          <a:latin typeface="Playfair Display" charset="0"/>
                        </a:rPr>
                        <a:t>.</a:t>
                      </a:r>
                      <a:endParaRPr lang="en-US" sz="1400" dirty="0">
                        <a:effectLst/>
                        <a:latin typeface="Playfair Display" charset="0"/>
                        <a:ea typeface="Times New Roman"/>
                        <a:cs typeface="Times New Roman"/>
                      </a:endParaRPr>
                    </a:p>
                  </a:txBody>
                  <a:tcPr marL="50412" marR="50412" marT="0" marB="0"/>
                </a:tc>
              </a:tr>
            </a:tbl>
          </a:graphicData>
        </a:graphic>
      </p:graphicFrame>
    </p:spTree>
    <p:extLst>
      <p:ext uri="{BB962C8B-B14F-4D97-AF65-F5344CB8AC3E}">
        <p14:creationId xmlns:p14="http://schemas.microsoft.com/office/powerpoint/2010/main" val="1711451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1510300409"/>
              </p:ext>
            </p:extLst>
          </p:nvPr>
        </p:nvGraphicFramePr>
        <p:xfrm>
          <a:off x="876510" y="895350"/>
          <a:ext cx="7429289" cy="3653260"/>
        </p:xfrm>
        <a:graphic>
          <a:graphicData uri="http://schemas.openxmlformats.org/drawingml/2006/table">
            <a:tbl>
              <a:tblPr firstRow="1" firstCol="1" bandRow="1">
                <a:tableStyleId>{50612979-EF31-4AF9-A8EF-6B6A0A963571}</a:tableStyleId>
              </a:tblPr>
              <a:tblGrid>
                <a:gridCol w="3259007"/>
                <a:gridCol w="2039977"/>
                <a:gridCol w="911275"/>
                <a:gridCol w="1219030"/>
              </a:tblGrid>
              <a:tr h="3202422">
                <a:tc>
                  <a:txBody>
                    <a:bodyPr/>
                    <a:lstStyle/>
                    <a:p>
                      <a:pPr algn="just">
                        <a:lnSpc>
                          <a:spcPct val="130000"/>
                        </a:lnSpc>
                        <a:spcAft>
                          <a:spcPts val="0"/>
                        </a:spcAft>
                      </a:pPr>
                      <a:r>
                        <a:rPr lang="en-US" sz="1400" b="1" dirty="0">
                          <a:effectLst/>
                          <a:latin typeface="Playfair Display" charset="0"/>
                        </a:rPr>
                        <a:t>KẾT LUẬN</a:t>
                      </a:r>
                    </a:p>
                    <a:p>
                      <a:pPr algn="just">
                        <a:lnSpc>
                          <a:spcPct val="130000"/>
                        </a:lnSpc>
                        <a:spcAft>
                          <a:spcPts val="0"/>
                        </a:spcAft>
                      </a:pPr>
                      <a:r>
                        <a:rPr lang="en-US" sz="1400" b="1" dirty="0">
                          <a:effectLst/>
                          <a:latin typeface="Playfair Display" charset="0"/>
                        </a:rPr>
                        <a:t>3</a:t>
                      </a:r>
                      <a:r>
                        <a:rPr lang="vi-VN" sz="1400" b="1" dirty="0">
                          <a:effectLst/>
                        </a:rPr>
                        <a:t>. </a:t>
                      </a:r>
                      <a:r>
                        <a:rPr lang="en-US" sz="1400" b="1" dirty="0" err="1">
                          <a:effectLst/>
                          <a:latin typeface="Playfair Display" charset="0"/>
                        </a:rPr>
                        <a:t>Tóm</a:t>
                      </a:r>
                      <a:r>
                        <a:rPr lang="en-US" sz="1400" b="1" dirty="0">
                          <a:effectLst/>
                          <a:latin typeface="Playfair Display" charset="0"/>
                        </a:rPr>
                        <a:t> </a:t>
                      </a:r>
                      <a:r>
                        <a:rPr lang="en-US" sz="1400" b="1" dirty="0" err="1">
                          <a:effectLst/>
                          <a:latin typeface="Playfair Display" charset="0"/>
                        </a:rPr>
                        <a:t>tắt</a:t>
                      </a:r>
                      <a:endParaRPr lang="en-US" sz="1400" b="1"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Tóm</a:t>
                      </a:r>
                      <a:r>
                        <a:rPr lang="en-US" sz="1400" dirty="0">
                          <a:effectLst/>
                          <a:latin typeface="Playfair Display" charset="0"/>
                        </a:rPr>
                        <a:t> </a:t>
                      </a:r>
                      <a:r>
                        <a:rPr lang="en-US" sz="1400" dirty="0" err="1">
                          <a:effectLst/>
                          <a:latin typeface="Playfair Display" charset="0"/>
                        </a:rPr>
                        <a:t>tắt</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bằng</a:t>
                      </a:r>
                      <a:r>
                        <a:rPr lang="en-US" sz="1400" dirty="0">
                          <a:effectLst/>
                          <a:latin typeface="Playfair Display" charset="0"/>
                        </a:rPr>
                        <a:t> </a:t>
                      </a:r>
                      <a:r>
                        <a:rPr lang="en-US" sz="1400" dirty="0" err="1">
                          <a:effectLst/>
                          <a:latin typeface="Playfair Display" charset="0"/>
                        </a:rPr>
                        <a:t>cách</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neo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Từ</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trả</a:t>
                      </a:r>
                      <a:r>
                        <a:rPr lang="en-US" sz="1400" dirty="0">
                          <a:effectLst/>
                          <a:latin typeface="Playfair Display" charset="0"/>
                        </a:rPr>
                        <a:t> </a:t>
                      </a:r>
                      <a:r>
                        <a:rPr lang="en-US" sz="1400" dirty="0" err="1">
                          <a:effectLst/>
                          <a:latin typeface="Playfair Display" charset="0"/>
                        </a:rPr>
                        <a:t>lời</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đánh</a:t>
                      </a:r>
                      <a:r>
                        <a:rPr lang="en-US" sz="1400" dirty="0">
                          <a:effectLst/>
                          <a:latin typeface="Playfair Display" charset="0"/>
                        </a:rPr>
                        <a:t> </a:t>
                      </a:r>
                      <a:r>
                        <a:rPr lang="en-US" sz="1400" dirty="0" err="1">
                          <a:effectLst/>
                          <a:latin typeface="Playfair Display" charset="0"/>
                        </a:rPr>
                        <a:t>giá</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mức</a:t>
                      </a:r>
                      <a:r>
                        <a:rPr lang="en-US" sz="1400" dirty="0">
                          <a:effectLst/>
                          <a:latin typeface="Playfair Display" charset="0"/>
                        </a:rPr>
                        <a:t> </a:t>
                      </a:r>
                      <a:r>
                        <a:rPr lang="en-US" sz="1400" dirty="0" err="1">
                          <a:effectLst/>
                          <a:latin typeface="Playfair Display" charset="0"/>
                        </a:rPr>
                        <a:t>độ</a:t>
                      </a:r>
                      <a:r>
                        <a:rPr lang="en-US" sz="1400" dirty="0">
                          <a:effectLst/>
                          <a:latin typeface="Playfair Display" charset="0"/>
                        </a:rPr>
                        <a:t> </a:t>
                      </a:r>
                      <a:r>
                        <a:rPr lang="en-US" sz="1400" dirty="0" err="1">
                          <a:effectLst/>
                          <a:latin typeface="Playfair Display" charset="0"/>
                        </a:rPr>
                        <a:t>đạt</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Nếu</a:t>
                      </a:r>
                      <a:r>
                        <a:rPr lang="en-US" sz="1400" dirty="0">
                          <a:effectLst/>
                          <a:latin typeface="Playfair Display" charset="0"/>
                        </a:rPr>
                        <a:t> </a:t>
                      </a:r>
                      <a:r>
                        <a:rPr lang="en-US" sz="1400" dirty="0" err="1">
                          <a:effectLst/>
                          <a:latin typeface="Playfair Display" charset="0"/>
                        </a:rPr>
                        <a:t>chưa</a:t>
                      </a:r>
                      <a:r>
                        <a:rPr lang="en-US" sz="1400" dirty="0">
                          <a:effectLst/>
                          <a:latin typeface="Playfair Display" charset="0"/>
                        </a:rPr>
                        <a:t> </a:t>
                      </a:r>
                      <a:r>
                        <a:rPr lang="en-US" sz="1400" dirty="0" err="1">
                          <a:effectLst/>
                          <a:latin typeface="Playfair Display" charset="0"/>
                        </a:rPr>
                        <a:t>đạt</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thì</a:t>
                      </a:r>
                      <a:r>
                        <a:rPr lang="en-US" sz="1400" dirty="0">
                          <a:effectLst/>
                          <a:latin typeface="Playfair Display" charset="0"/>
                        </a:rPr>
                        <a:t> </a:t>
                      </a:r>
                      <a:r>
                        <a:rPr lang="en-US" sz="1400" dirty="0" err="1">
                          <a:effectLst/>
                          <a:latin typeface="Playfair Display" charset="0"/>
                        </a:rPr>
                        <a:t>cần</a:t>
                      </a:r>
                      <a:r>
                        <a:rPr lang="en-US" sz="1400" dirty="0">
                          <a:effectLst/>
                          <a:latin typeface="Playfair Display" charset="0"/>
                        </a:rPr>
                        <a:t> </a:t>
                      </a:r>
                      <a:r>
                        <a:rPr lang="en-US" sz="1400" dirty="0" err="1" smtClean="0">
                          <a:effectLst/>
                          <a:latin typeface="Playfair Display" charset="0"/>
                        </a:rPr>
                        <a:t>thảo</a:t>
                      </a:r>
                      <a:r>
                        <a:rPr lang="en-US" sz="1400" baseline="0" dirty="0" smtClean="0">
                          <a:effectLst/>
                          <a:latin typeface="Playfair Display" charset="0"/>
                        </a:rPr>
                        <a:t> </a:t>
                      </a:r>
                      <a:r>
                        <a:rPr lang="en-US" sz="1400" baseline="0" dirty="0" err="1" smtClean="0">
                          <a:effectLst/>
                          <a:latin typeface="Playfair Display" charset="0"/>
                        </a:rPr>
                        <a:t>luận</a:t>
                      </a:r>
                      <a:r>
                        <a:rPr lang="en-US" sz="1400" baseline="0" dirty="0" smtClean="0">
                          <a:effectLst/>
                          <a:latin typeface="Playfair Display" charset="0"/>
                        </a:rPr>
                        <a:t>, </a:t>
                      </a:r>
                      <a:r>
                        <a:rPr lang="en-US" sz="1400" baseline="0" dirty="0" err="1" smtClean="0">
                          <a:effectLst/>
                          <a:latin typeface="Playfair Display" charset="0"/>
                        </a:rPr>
                        <a:t>trao</a:t>
                      </a:r>
                      <a:r>
                        <a:rPr lang="en-US" sz="1400" baseline="0" dirty="0" smtClean="0">
                          <a:effectLst/>
                          <a:latin typeface="Playfair Display" charset="0"/>
                        </a:rPr>
                        <a:t> </a:t>
                      </a:r>
                      <a:r>
                        <a:rPr lang="en-US" sz="1400" baseline="0" dirty="0" err="1" smtClean="0">
                          <a:effectLst/>
                          <a:latin typeface="Playfair Display" charset="0"/>
                        </a:rPr>
                        <a:t>đổi</a:t>
                      </a:r>
                      <a:r>
                        <a:rPr lang="en-US" sz="1400" baseline="0" dirty="0" smtClean="0">
                          <a:effectLst/>
                          <a:latin typeface="Playfair Display" charset="0"/>
                        </a:rPr>
                        <a:t> </a:t>
                      </a:r>
                      <a:r>
                        <a:rPr lang="en-US" sz="1400" baseline="0" dirty="0" err="1" smtClean="0">
                          <a:effectLst/>
                          <a:latin typeface="Playfair Display" charset="0"/>
                        </a:rPr>
                        <a:t>thêm</a:t>
                      </a:r>
                      <a:r>
                        <a:rPr lang="en-US" sz="1400" baseline="0" dirty="0" smtClean="0">
                          <a:effectLst/>
                          <a:latin typeface="Playfair Display" charset="0"/>
                        </a:rPr>
                        <a:t>.</a:t>
                      </a:r>
                      <a:r>
                        <a:rPr lang="en-US" sz="1400" dirty="0" smtClean="0">
                          <a:effectLst/>
                          <a:latin typeface="Playfair Display" charset="0"/>
                        </a:rPr>
                        <a:t> </a:t>
                      </a:r>
                      <a:endParaRPr lang="en-US" sz="1400"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nêu</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điểm</a:t>
                      </a:r>
                      <a:r>
                        <a:rPr lang="en-US" sz="1400" dirty="0">
                          <a:effectLst/>
                          <a:latin typeface="Playfair Display" charset="0"/>
                        </a:rPr>
                        <a:t> </a:t>
                      </a:r>
                      <a:r>
                        <a:rPr lang="en-US" sz="1400" dirty="0" err="1">
                          <a:effectLst/>
                          <a:latin typeface="Playfair Display" charset="0"/>
                        </a:rPr>
                        <a:t>chính</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2386" marR="52386"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Hỏi nhanh đáp gọn: Đúng/ sai, có/không.</a:t>
                      </a:r>
                    </a:p>
                    <a:p>
                      <a:pPr algn="just">
                        <a:lnSpc>
                          <a:spcPct val="130000"/>
                        </a:lnSpc>
                        <a:spcAft>
                          <a:spcPts val="0"/>
                        </a:spcAft>
                      </a:pPr>
                      <a:r>
                        <a:rPr lang="en-US" sz="1400">
                          <a:effectLst/>
                          <a:latin typeface="Playfair Display" charset="0"/>
                        </a:rPr>
                        <a:t>- Thảo luận, trao đổi (nếu cần).</a:t>
                      </a:r>
                      <a:endParaRPr lang="en-US" sz="1400">
                        <a:effectLst/>
                        <a:latin typeface="Playfair Display" charset="0"/>
                        <a:ea typeface="Times New Roman"/>
                        <a:cs typeface="Times New Roman"/>
                      </a:endParaRPr>
                    </a:p>
                  </a:txBody>
                  <a:tcPr marL="52386" marR="52386"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5 phút</a:t>
                      </a:r>
                      <a:endParaRPr lang="en-US" sz="1400">
                        <a:effectLst/>
                        <a:latin typeface="Playfair Display" charset="0"/>
                        <a:ea typeface="Times New Roman"/>
                        <a:cs typeface="Times New Roman"/>
                      </a:endParaRPr>
                    </a:p>
                  </a:txBody>
                  <a:tcPr marL="52386" marR="52386" marT="0" marB="0"/>
                </a:tc>
                <a:tc>
                  <a:txBody>
                    <a:bodyPr/>
                    <a:lstStyle/>
                    <a:p>
                      <a:pPr algn="just">
                        <a:lnSpc>
                          <a:spcPct val="130000"/>
                        </a:lnSpc>
                        <a:spcAft>
                          <a:spcPts val="0"/>
                        </a:spcAft>
                      </a:pPr>
                      <a:endParaRPr lang="en-US" sz="1400" dirty="0" smtClean="0">
                        <a:effectLst/>
                        <a:latin typeface="Playfair Display" charset="0"/>
                      </a:endParaRPr>
                    </a:p>
                    <a:p>
                      <a:pPr algn="just">
                        <a:lnSpc>
                          <a:spcPct val="130000"/>
                        </a:lnSpc>
                        <a:spcAft>
                          <a:spcPts val="0"/>
                        </a:spcAft>
                      </a:pPr>
                      <a:endParaRPr lang="en-US" sz="1400" dirty="0" smtClean="0">
                        <a:effectLst/>
                        <a:latin typeface="Playfair Display" charset="0"/>
                      </a:endParaRPr>
                    </a:p>
                    <a:p>
                      <a:pPr algn="just">
                        <a:lnSpc>
                          <a:spcPct val="130000"/>
                        </a:lnSpc>
                        <a:spcAft>
                          <a:spcPts val="0"/>
                        </a:spcAft>
                      </a:pPr>
                      <a:endParaRPr lang="en-US" sz="1400" dirty="0" smtClean="0">
                        <a:effectLst/>
                        <a:latin typeface="Playfair Display" charset="0"/>
                      </a:endParaRPr>
                    </a:p>
                    <a:p>
                      <a:pPr algn="just">
                        <a:lnSpc>
                          <a:spcPct val="130000"/>
                        </a:lnSpc>
                        <a:spcAft>
                          <a:spcPts val="0"/>
                        </a:spcAft>
                      </a:pPr>
                      <a:r>
                        <a:rPr lang="en-US" sz="1400" dirty="0" err="1" smtClean="0">
                          <a:effectLst/>
                          <a:latin typeface="Playfair Display" charset="0"/>
                        </a:rPr>
                        <a:t>Bảng</a:t>
                      </a:r>
                      <a:r>
                        <a:rPr lang="en-US" sz="1400" baseline="0" dirty="0" smtClean="0">
                          <a:effectLst/>
                          <a:latin typeface="Playfair Display" charset="0"/>
                        </a:rPr>
                        <a:t> </a:t>
                      </a:r>
                      <a:r>
                        <a:rPr lang="en-US" sz="1400" baseline="0" dirty="0" err="1" smtClean="0">
                          <a:effectLst/>
                          <a:latin typeface="Playfair Display" charset="0"/>
                        </a:rPr>
                        <a:t>viết</a:t>
                      </a:r>
                      <a:r>
                        <a:rPr lang="en-US" sz="1400" baseline="0" dirty="0" smtClean="0">
                          <a:effectLst/>
                          <a:latin typeface="Playfair Display" charset="0"/>
                        </a:rPr>
                        <a:t>, </a:t>
                      </a:r>
                      <a:r>
                        <a:rPr lang="en-US" sz="1400" baseline="0" dirty="0" err="1" smtClean="0">
                          <a:effectLst/>
                          <a:latin typeface="Playfair Display" charset="0"/>
                        </a:rPr>
                        <a:t>bút</a:t>
                      </a:r>
                      <a:r>
                        <a:rPr lang="en-US" sz="1400" baseline="0" dirty="0" smtClean="0">
                          <a:effectLst/>
                          <a:latin typeface="Playfair Display" charset="0"/>
                        </a:rPr>
                        <a:t> </a:t>
                      </a:r>
                      <a:r>
                        <a:rPr lang="en-US" sz="1400" baseline="0" dirty="0" err="1" smtClean="0">
                          <a:effectLst/>
                          <a:latin typeface="Playfair Display" charset="0"/>
                        </a:rPr>
                        <a:t>viết</a:t>
                      </a:r>
                      <a:endParaRPr lang="en-US" sz="1400" dirty="0">
                        <a:effectLst/>
                        <a:latin typeface="Playfair Display" charset="0"/>
                        <a:ea typeface="Times New Roman"/>
                        <a:cs typeface="Times New Roman"/>
                      </a:endParaRPr>
                    </a:p>
                  </a:txBody>
                  <a:tcPr marL="52386" marR="52386" marT="0" marB="0"/>
                </a:tc>
              </a:tr>
              <a:tr h="324844">
                <a:tc gridSpan="2">
                  <a:txBody>
                    <a:bodyPr/>
                    <a:lstStyle/>
                    <a:p>
                      <a:pPr algn="l">
                        <a:lnSpc>
                          <a:spcPct val="130000"/>
                        </a:lnSpc>
                        <a:spcAft>
                          <a:spcPts val="0"/>
                        </a:spcAft>
                      </a:pPr>
                      <a:r>
                        <a:rPr lang="en-US" sz="1400" b="1" dirty="0" err="1">
                          <a:effectLst/>
                          <a:latin typeface="Playfair Display" charset="0"/>
                        </a:rPr>
                        <a:t>Tổng</a:t>
                      </a:r>
                      <a:r>
                        <a:rPr lang="en-US" sz="1400" b="1" dirty="0">
                          <a:effectLst/>
                          <a:latin typeface="Playfair Display" charset="0"/>
                        </a:rPr>
                        <a:t> </a:t>
                      </a:r>
                      <a:r>
                        <a:rPr lang="en-US" sz="1400" b="1" dirty="0" err="1">
                          <a:effectLst/>
                          <a:latin typeface="Playfair Display" charset="0"/>
                        </a:rPr>
                        <a:t>thời</a:t>
                      </a:r>
                      <a:r>
                        <a:rPr lang="en-US" sz="1400" b="1" dirty="0">
                          <a:effectLst/>
                          <a:latin typeface="Playfair Display" charset="0"/>
                        </a:rPr>
                        <a:t> </a:t>
                      </a:r>
                      <a:r>
                        <a:rPr lang="en-US" sz="1400" b="1" dirty="0" err="1">
                          <a:effectLst/>
                          <a:latin typeface="Playfair Display" charset="0"/>
                        </a:rPr>
                        <a:t>gian</a:t>
                      </a:r>
                      <a:endParaRPr lang="en-US" sz="1400" b="1" dirty="0">
                        <a:effectLst/>
                        <a:latin typeface="Playfair Display" charset="0"/>
                        <a:ea typeface="Times New Roman"/>
                        <a:cs typeface="Times New Roman"/>
                      </a:endParaRPr>
                    </a:p>
                  </a:txBody>
                  <a:tcPr marL="52386" marR="52386" marT="0" marB="0" anchor="ctr"/>
                </a:tc>
                <a:tc hMerge="1">
                  <a:txBody>
                    <a:bodyPr/>
                    <a:lstStyle/>
                    <a:p>
                      <a:endParaRPr lang="en-US"/>
                    </a:p>
                  </a:txBody>
                  <a:tcPr/>
                </a:tc>
                <a:tc>
                  <a:txBody>
                    <a:bodyPr/>
                    <a:lstStyle/>
                    <a:p>
                      <a:pPr algn="l">
                        <a:lnSpc>
                          <a:spcPct val="130000"/>
                        </a:lnSpc>
                        <a:spcAft>
                          <a:spcPts val="0"/>
                        </a:spcAft>
                      </a:pPr>
                      <a:r>
                        <a:rPr lang="en-US" sz="1400" b="1" dirty="0">
                          <a:effectLst/>
                          <a:latin typeface="Playfair Display" charset="0"/>
                        </a:rPr>
                        <a:t>70 </a:t>
                      </a:r>
                      <a:r>
                        <a:rPr lang="en-US" sz="1400" b="1" dirty="0" err="1">
                          <a:effectLst/>
                          <a:latin typeface="Playfair Display" charset="0"/>
                        </a:rPr>
                        <a:t>phút</a:t>
                      </a:r>
                      <a:endParaRPr lang="en-US" sz="1400" b="1" dirty="0">
                        <a:effectLst/>
                        <a:latin typeface="Playfair Display" charset="0"/>
                        <a:ea typeface="Times New Roman"/>
                        <a:cs typeface="Times New Roman"/>
                      </a:endParaRPr>
                    </a:p>
                  </a:txBody>
                  <a:tcPr marL="52386" marR="52386" marT="0" marB="0" anchor="ctr"/>
                </a:tc>
                <a:tc>
                  <a:txBody>
                    <a:bodyPr/>
                    <a:lstStyle/>
                    <a:p>
                      <a:pPr algn="l">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2386" marR="52386" marT="0" marB="0" anchor="ctr"/>
                </a:tc>
              </a:tr>
            </a:tbl>
          </a:graphicData>
        </a:graphic>
      </p:graphicFrame>
    </p:spTree>
    <p:extLst>
      <p:ext uri="{BB962C8B-B14F-4D97-AF65-F5344CB8AC3E}">
        <p14:creationId xmlns:p14="http://schemas.microsoft.com/office/powerpoint/2010/main" val="3974459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2678362262"/>
              </p:ext>
            </p:extLst>
          </p:nvPr>
        </p:nvGraphicFramePr>
        <p:xfrm>
          <a:off x="533400" y="361950"/>
          <a:ext cx="8001000" cy="4603398"/>
        </p:xfrm>
        <a:graphic>
          <a:graphicData uri="http://schemas.openxmlformats.org/drawingml/2006/table">
            <a:tbl>
              <a:tblPr firstRow="1" firstCol="1" bandRow="1">
                <a:tableStyleId>{50612979-EF31-4AF9-A8EF-6B6A0A963571}</a:tableStyleId>
              </a:tblPr>
              <a:tblGrid>
                <a:gridCol w="8001000"/>
              </a:tblGrid>
              <a:tr h="527402">
                <a:tc>
                  <a:txBody>
                    <a:bodyPr/>
                    <a:lstStyle/>
                    <a:p>
                      <a:pPr algn="just">
                        <a:lnSpc>
                          <a:spcPts val="2200"/>
                        </a:lnSpc>
                        <a:spcBef>
                          <a:spcPts val="1200"/>
                        </a:spcBef>
                        <a:spcAft>
                          <a:spcPts val="0"/>
                        </a:spcAft>
                      </a:pP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r>
                        <a:rPr lang="en-US" sz="1400" b="1" dirty="0">
                          <a:effectLst/>
                          <a:latin typeface="Playfair Display" charset="0"/>
                        </a:rPr>
                        <a:t> 2</a:t>
                      </a:r>
                      <a:r>
                        <a:rPr lang="vi-VN" sz="1400" b="1" dirty="0">
                          <a:effectLst/>
                        </a:rPr>
                        <a:t>: </a:t>
                      </a:r>
                      <a:r>
                        <a:rPr lang="en-US" sz="1400" b="1" dirty="0" err="1">
                          <a:effectLst/>
                          <a:latin typeface="Playfair Display" charset="0"/>
                        </a:rPr>
                        <a:t>Rào</a:t>
                      </a:r>
                      <a:r>
                        <a:rPr lang="en-US" sz="1400" b="1" dirty="0">
                          <a:effectLst/>
                          <a:latin typeface="Playfair Display" charset="0"/>
                        </a:rPr>
                        <a:t> </a:t>
                      </a:r>
                      <a:r>
                        <a:rPr lang="en-US" sz="1400" b="1" dirty="0" err="1">
                          <a:effectLst/>
                          <a:latin typeface="Playfair Display" charset="0"/>
                        </a:rPr>
                        <a:t>cản</a:t>
                      </a:r>
                      <a:r>
                        <a:rPr lang="en-US" sz="1400" b="1" dirty="0">
                          <a:effectLst/>
                          <a:latin typeface="Playfair Display" charset="0"/>
                        </a:rPr>
                        <a:t> </a:t>
                      </a:r>
                      <a:r>
                        <a:rPr lang="en-US" sz="1400" b="1" dirty="0" err="1">
                          <a:effectLst/>
                          <a:latin typeface="Playfair Display" charset="0"/>
                        </a:rPr>
                        <a:t>tiếp</a:t>
                      </a:r>
                      <a:r>
                        <a:rPr lang="en-US" sz="1400" b="1" dirty="0">
                          <a:effectLst/>
                          <a:latin typeface="Playfair Display" charset="0"/>
                        </a:rPr>
                        <a:t> </a:t>
                      </a:r>
                      <a:r>
                        <a:rPr lang="en-US" sz="1400" b="1" dirty="0" err="1">
                          <a:effectLst/>
                          <a:latin typeface="Playfair Display" charset="0"/>
                        </a:rPr>
                        <a:t>cận</a:t>
                      </a:r>
                      <a:r>
                        <a:rPr lang="en-US" sz="1400" b="1" dirty="0">
                          <a:effectLst/>
                          <a:latin typeface="Playfair Display" charset="0"/>
                        </a:rPr>
                        <a:t> </a:t>
                      </a:r>
                      <a:r>
                        <a:rPr lang="en-US" sz="1400" b="1" dirty="0" err="1">
                          <a:effectLst/>
                          <a:latin typeface="Playfair Display" charset="0"/>
                        </a:rPr>
                        <a:t>trợ</a:t>
                      </a:r>
                      <a:r>
                        <a:rPr lang="en-US" sz="1400" b="1" dirty="0">
                          <a:effectLst/>
                          <a:latin typeface="Playfair Display" charset="0"/>
                        </a:rPr>
                        <a:t> </a:t>
                      </a:r>
                      <a:r>
                        <a:rPr lang="en-US" sz="1400" b="1" dirty="0" err="1">
                          <a:effectLst/>
                          <a:latin typeface="Playfair Display" charset="0"/>
                        </a:rPr>
                        <a:t>giúp</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lý</a:t>
                      </a:r>
                      <a:r>
                        <a:rPr lang="en-US" sz="1400" b="1" dirty="0">
                          <a:effectLst/>
                          <a:latin typeface="Playfair Display" charset="0"/>
                        </a:rPr>
                        <a:t> </a:t>
                      </a:r>
                      <a:r>
                        <a:rPr lang="en-US" sz="1400" b="1" dirty="0" err="1">
                          <a:effectLst/>
                          <a:latin typeface="Playfair Display" charset="0"/>
                        </a:rPr>
                        <a:t>trong</a:t>
                      </a:r>
                      <a:r>
                        <a:rPr lang="en-US" sz="1400" b="1" dirty="0">
                          <a:effectLst/>
                          <a:latin typeface="Playfair Display" charset="0"/>
                        </a:rPr>
                        <a:t> </a:t>
                      </a:r>
                      <a:r>
                        <a:rPr lang="en-US" sz="1400" b="1" dirty="0" err="1">
                          <a:effectLst/>
                          <a:latin typeface="Playfair Display" charset="0"/>
                        </a:rPr>
                        <a:t>lĩnh</a:t>
                      </a:r>
                      <a:r>
                        <a:rPr lang="en-US" sz="1400" b="1" dirty="0">
                          <a:effectLst/>
                          <a:latin typeface="Playfair Display" charset="0"/>
                        </a:rPr>
                        <a:t> </a:t>
                      </a:r>
                      <a:r>
                        <a:rPr lang="en-US" sz="1400" b="1" dirty="0" err="1">
                          <a:effectLst/>
                          <a:latin typeface="Playfair Display" charset="0"/>
                        </a:rPr>
                        <a:t>vực</a:t>
                      </a:r>
                      <a:r>
                        <a:rPr lang="en-US" sz="1400" b="1" dirty="0">
                          <a:effectLst/>
                          <a:latin typeface="Playfair Display" charset="0"/>
                        </a:rPr>
                        <a:t> </a:t>
                      </a:r>
                      <a:r>
                        <a:rPr lang="en-US" sz="1400" b="1" dirty="0" smtClean="0">
                          <a:effectLst/>
                          <a:latin typeface="Playfair Display" charset="0"/>
                        </a:rPr>
                        <a:t>HN&amp;GĐ</a:t>
                      </a:r>
                      <a:r>
                        <a:rPr lang="en-US" sz="1400" b="1" baseline="0" dirty="0" smtClean="0">
                          <a:effectLst/>
                          <a:latin typeface="Playfair Display" charset="0"/>
                        </a:rPr>
                        <a:t> </a:t>
                      </a:r>
                      <a:r>
                        <a:rPr lang="en-US" sz="1400" b="1" dirty="0" err="1" smtClean="0">
                          <a:effectLst/>
                          <a:latin typeface="Playfair Display" charset="0"/>
                        </a:rPr>
                        <a:t>cho</a:t>
                      </a:r>
                      <a:r>
                        <a:rPr lang="en-US" sz="1400" b="1" dirty="0" smtClean="0">
                          <a:effectLst/>
                          <a:latin typeface="Playfair Display" charset="0"/>
                        </a:rPr>
                        <a:t> </a:t>
                      </a:r>
                      <a:r>
                        <a:rPr lang="en-US" sz="1400" b="1" dirty="0" err="1">
                          <a:effectLst/>
                          <a:latin typeface="Playfair Display" charset="0"/>
                        </a:rPr>
                        <a:t>đối</a:t>
                      </a:r>
                      <a:r>
                        <a:rPr lang="en-US" sz="1400" b="1" dirty="0">
                          <a:effectLst/>
                          <a:latin typeface="Playfair Display" charset="0"/>
                        </a:rPr>
                        <a:t> </a:t>
                      </a:r>
                      <a:r>
                        <a:rPr lang="en-US" sz="1400" b="1" dirty="0" err="1">
                          <a:effectLst/>
                          <a:latin typeface="Playfair Display" charset="0"/>
                        </a:rPr>
                        <a:t>tượng</a:t>
                      </a:r>
                      <a:r>
                        <a:rPr lang="en-US" sz="1400" b="1" dirty="0">
                          <a:effectLst/>
                          <a:latin typeface="Playfair Display" charset="0"/>
                        </a:rPr>
                        <a:t> </a:t>
                      </a:r>
                      <a:r>
                        <a:rPr lang="en-US" sz="1400" b="1" dirty="0" err="1">
                          <a:effectLst/>
                          <a:latin typeface="Playfair Display" charset="0"/>
                        </a:rPr>
                        <a:t>được</a:t>
                      </a:r>
                      <a:r>
                        <a:rPr lang="en-US" sz="1400" b="1" dirty="0">
                          <a:effectLst/>
                          <a:latin typeface="Playfair Display" charset="0"/>
                        </a:rPr>
                        <a:t> </a:t>
                      </a:r>
                      <a:r>
                        <a:rPr lang="en-US" sz="1400" b="1" dirty="0" smtClean="0">
                          <a:effectLst/>
                          <a:latin typeface="Playfair Display" charset="0"/>
                        </a:rPr>
                        <a:t>TGPL </a:t>
                      </a:r>
                      <a:r>
                        <a:rPr lang="en-US" sz="1400" b="1" dirty="0">
                          <a:effectLst/>
                          <a:latin typeface="Playfair Display" charset="0"/>
                        </a:rPr>
                        <a:t>(10:35 – 11:30)</a:t>
                      </a:r>
                      <a:endParaRPr lang="en-US" sz="1400" b="1" dirty="0">
                        <a:effectLst/>
                        <a:latin typeface="Playfair Display" charset="0"/>
                        <a:ea typeface="Calibri"/>
                        <a:cs typeface="Times New Roman"/>
                      </a:endParaRPr>
                    </a:p>
                  </a:txBody>
                  <a:tcPr marL="40019" marR="40019" marT="0" marB="0" anchor="ctr"/>
                </a:tc>
              </a:tr>
              <a:tr h="4044598">
                <a:tc>
                  <a:txBody>
                    <a:bodyPr/>
                    <a:lstStyle/>
                    <a:p>
                      <a:pPr algn="just">
                        <a:lnSpc>
                          <a:spcPct val="130000"/>
                        </a:lnSpc>
                        <a:spcAft>
                          <a:spcPts val="0"/>
                        </a:spcAft>
                      </a:pPr>
                      <a:r>
                        <a:rPr lang="en-US" sz="1400" dirty="0">
                          <a:effectLst/>
                          <a:latin typeface="Playfair Display" charset="0"/>
                        </a:rPr>
                        <a:t> </a:t>
                      </a:r>
                      <a:r>
                        <a:rPr lang="en-US" sz="1400" b="1" dirty="0" err="1" smtClean="0">
                          <a:effectLst/>
                          <a:latin typeface="Playfair Display" charset="0"/>
                        </a:rPr>
                        <a:t>Mục</a:t>
                      </a:r>
                      <a:r>
                        <a:rPr lang="en-US" sz="1400" b="1" dirty="0" smtClean="0">
                          <a:effectLst/>
                          <a:latin typeface="Playfair Display" charset="0"/>
                        </a:rPr>
                        <a:t> </a:t>
                      </a:r>
                      <a:r>
                        <a:rPr lang="en-US" sz="1400" b="1" dirty="0" err="1">
                          <a:effectLst/>
                          <a:latin typeface="Playfair Display" charset="0"/>
                        </a:rPr>
                        <a:t>đích</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rào</a:t>
                      </a:r>
                      <a:r>
                        <a:rPr lang="en-US" sz="1400" dirty="0">
                          <a:effectLst/>
                          <a:latin typeface="Playfair Display" charset="0"/>
                        </a:rPr>
                        <a:t> </a:t>
                      </a:r>
                      <a:r>
                        <a:rPr lang="en-US" sz="1400" dirty="0" err="1">
                          <a:effectLst/>
                          <a:latin typeface="Playfair Display" charset="0"/>
                        </a:rPr>
                        <a:t>cản</a:t>
                      </a:r>
                      <a:r>
                        <a:rPr lang="en-US" sz="1400" dirty="0">
                          <a:effectLst/>
                          <a:latin typeface="Playfair Display" charset="0"/>
                        </a:rPr>
                        <a:t> </a:t>
                      </a:r>
                      <a:r>
                        <a:rPr lang="en-US" sz="1400" dirty="0" err="1">
                          <a:effectLst/>
                          <a:latin typeface="Playfair Display" charset="0"/>
                        </a:rPr>
                        <a:t>tiếp</a:t>
                      </a:r>
                      <a:r>
                        <a:rPr lang="en-US" sz="1400" dirty="0">
                          <a:effectLst/>
                          <a:latin typeface="Playfair Display" charset="0"/>
                        </a:rPr>
                        <a:t> </a:t>
                      </a:r>
                      <a:r>
                        <a:rPr lang="en-US" sz="1400" dirty="0" err="1">
                          <a:effectLst/>
                          <a:latin typeface="Playfair Display" charset="0"/>
                        </a:rPr>
                        <a:t>cận</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trong</a:t>
                      </a:r>
                      <a:r>
                        <a:rPr lang="en-US" sz="1400" dirty="0" smtClean="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a:t>
                      </a:r>
                      <a:r>
                        <a:rPr lang="en-US" sz="1400" baseline="0" dirty="0" smtClean="0">
                          <a:effectLst/>
                          <a:latin typeface="Playfair Display" charset="0"/>
                        </a:rPr>
                        <a:t> </a:t>
                      </a:r>
                      <a:r>
                        <a:rPr lang="en-US" sz="1400" dirty="0" err="1" smtClean="0">
                          <a:effectLst/>
                          <a:latin typeface="Playfair Display" charset="0"/>
                        </a:rPr>
                        <a:t>của</a:t>
                      </a:r>
                      <a:r>
                        <a:rPr lang="en-US" sz="1400" dirty="0" smtClean="0">
                          <a:effectLst/>
                          <a:latin typeface="Playfair Display" charset="0"/>
                        </a:rPr>
                        <a:t> </a:t>
                      </a:r>
                      <a:r>
                        <a:rPr lang="en-US" sz="1400" dirty="0" err="1">
                          <a:effectLst/>
                          <a:latin typeface="Playfair Display" charset="0"/>
                        </a:rPr>
                        <a:t>đối</a:t>
                      </a:r>
                      <a:r>
                        <a:rPr lang="en-US" sz="1400" dirty="0">
                          <a:effectLst/>
                          <a:latin typeface="Playfair Display" charset="0"/>
                        </a:rPr>
                        <a:t> </a:t>
                      </a:r>
                      <a:r>
                        <a:rPr lang="en-US" sz="1400" dirty="0" err="1">
                          <a:effectLst/>
                          <a:latin typeface="Playfair Display" charset="0"/>
                        </a:rPr>
                        <a:t>tượng</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smtClean="0">
                          <a:effectLst/>
                          <a:latin typeface="Playfair Display" charset="0"/>
                        </a:rPr>
                        <a:t>TGPL.</a:t>
                      </a:r>
                      <a:endParaRPr lang="en-US" sz="1400" dirty="0">
                        <a:effectLst/>
                        <a:latin typeface="Playfair Display" charset="0"/>
                      </a:endParaRPr>
                    </a:p>
                    <a:p>
                      <a:pPr algn="just">
                        <a:lnSpc>
                          <a:spcPct val="130000"/>
                        </a:lnSpc>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tiêu</a:t>
                      </a:r>
                      <a:r>
                        <a:rPr lang="en-US" sz="1400" dirty="0">
                          <a:effectLst/>
                          <a:latin typeface="Playfair Display" charset="0"/>
                        </a:rPr>
                        <a:t>: </a:t>
                      </a:r>
                    </a:p>
                    <a:p>
                      <a:pPr marL="800100" indent="-342900" algn="just">
                        <a:lnSpc>
                          <a:spcPts val="2200"/>
                        </a:lnSpc>
                        <a:spcAft>
                          <a:spcPts val="0"/>
                        </a:spcAft>
                        <a:buAutoNum type="alphaLcParenR"/>
                      </a:pPr>
                      <a:r>
                        <a:rPr lang="en-US" sz="1400" dirty="0" err="1" smtClean="0">
                          <a:effectLst/>
                          <a:latin typeface="Playfair Display" charset="0"/>
                        </a:rPr>
                        <a:t>Về</a:t>
                      </a:r>
                      <a:r>
                        <a:rPr lang="en-US" sz="1400" dirty="0" smtClean="0">
                          <a:effectLst/>
                          <a:latin typeface="Playfair Display" charset="0"/>
                        </a:rPr>
                        <a:t>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smtClean="0">
                          <a:effectLst/>
                          <a:latin typeface="Playfair Display" charset="0"/>
                        </a:rPr>
                        <a:t>:</a:t>
                      </a:r>
                    </a:p>
                    <a:p>
                      <a:pPr marL="457200" indent="0" algn="just">
                        <a:lnSpc>
                          <a:spcPts val="2200"/>
                        </a:lnSpc>
                        <a:spcAft>
                          <a:spcPts val="0"/>
                        </a:spcAft>
                        <a:buNone/>
                      </a:pPr>
                      <a:r>
                        <a:rPr lang="en-US" sz="1400" dirty="0" smtClean="0">
                          <a:effectLst/>
                          <a:latin typeface="Playfair Display" charset="0"/>
                        </a:rPr>
                        <a:t>- </a:t>
                      </a:r>
                      <a:r>
                        <a:rPr lang="en-US" sz="1400" dirty="0" err="1">
                          <a:effectLst/>
                          <a:latin typeface="Playfair Display" charset="0"/>
                        </a:rPr>
                        <a:t>Nhận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khó</a:t>
                      </a:r>
                      <a:r>
                        <a:rPr lang="en-US" sz="1400" dirty="0">
                          <a:effectLst/>
                          <a:latin typeface="Playfair Display" charset="0"/>
                        </a:rPr>
                        <a:t> </a:t>
                      </a:r>
                      <a:r>
                        <a:rPr lang="en-US" sz="1400" dirty="0" err="1">
                          <a:effectLst/>
                          <a:latin typeface="Playfair Display" charset="0"/>
                        </a:rPr>
                        <a:t>khăn</a:t>
                      </a:r>
                      <a:r>
                        <a:rPr lang="en-US" sz="1400" dirty="0">
                          <a:effectLst/>
                          <a:latin typeface="Playfair Display" charset="0"/>
                        </a:rPr>
                        <a:t>, </a:t>
                      </a:r>
                      <a:r>
                        <a:rPr lang="en-US" sz="1400" dirty="0" err="1">
                          <a:effectLst/>
                          <a:latin typeface="Playfair Display" charset="0"/>
                        </a:rPr>
                        <a:t>hạn</a:t>
                      </a:r>
                      <a:r>
                        <a:rPr lang="en-US" sz="1400" dirty="0">
                          <a:effectLst/>
                          <a:latin typeface="Playfair Display" charset="0"/>
                        </a:rPr>
                        <a:t> </a:t>
                      </a:r>
                      <a:r>
                        <a:rPr lang="en-US" sz="1400" dirty="0" err="1">
                          <a:effectLst/>
                          <a:latin typeface="Playfair Display" charset="0"/>
                        </a:rPr>
                        <a:t>chế</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đối</a:t>
                      </a:r>
                      <a:r>
                        <a:rPr lang="en-US" sz="1400" dirty="0">
                          <a:effectLst/>
                          <a:latin typeface="Playfair Display" charset="0"/>
                        </a:rPr>
                        <a:t> </a:t>
                      </a:r>
                      <a:r>
                        <a:rPr lang="en-US" sz="1400" dirty="0" err="1">
                          <a:effectLst/>
                          <a:latin typeface="Playfair Display" charset="0"/>
                        </a:rPr>
                        <a:t>tượng</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trong</a:t>
                      </a:r>
                      <a:r>
                        <a:rPr lang="en-US" sz="1400" dirty="0" smtClean="0">
                          <a:effectLst/>
                          <a:latin typeface="Playfair Display" charset="0"/>
                        </a:rPr>
                        <a:t> </a:t>
                      </a:r>
                      <a:r>
                        <a:rPr lang="en-US" sz="1400" dirty="0" err="1">
                          <a:effectLst/>
                          <a:latin typeface="Playfair Display" charset="0"/>
                        </a:rPr>
                        <a:t>việc</a:t>
                      </a:r>
                      <a:r>
                        <a:rPr lang="en-US" sz="1400" dirty="0">
                          <a:effectLst/>
                          <a:latin typeface="Playfair Display" charset="0"/>
                        </a:rPr>
                        <a:t> </a:t>
                      </a:r>
                      <a:r>
                        <a:rPr lang="en-US" sz="1400" dirty="0" err="1">
                          <a:effectLst/>
                          <a:latin typeface="Playfair Display" charset="0"/>
                        </a:rPr>
                        <a:t>tiếp</a:t>
                      </a:r>
                      <a:r>
                        <a:rPr lang="en-US" sz="1400" dirty="0">
                          <a:effectLst/>
                          <a:latin typeface="Playfair Display" charset="0"/>
                        </a:rPr>
                        <a:t> </a:t>
                      </a:r>
                      <a:r>
                        <a:rPr lang="en-US" sz="1400" dirty="0" err="1">
                          <a:effectLst/>
                          <a:latin typeface="Playfair Display" charset="0"/>
                        </a:rPr>
                        <a:t>cận</a:t>
                      </a:r>
                      <a:r>
                        <a:rPr lang="en-US" sz="1400" dirty="0">
                          <a:effectLst/>
                          <a:latin typeface="Playfair Display" charset="0"/>
                        </a:rPr>
                        <a:t> </a:t>
                      </a:r>
                      <a:r>
                        <a:rPr lang="en-US" sz="1400" dirty="0" err="1">
                          <a:effectLst/>
                          <a:latin typeface="Playfair Display" charset="0"/>
                        </a:rPr>
                        <a:t>dịch</a:t>
                      </a:r>
                      <a:r>
                        <a:rPr lang="en-US" sz="1400" dirty="0">
                          <a:effectLst/>
                          <a:latin typeface="Playfair Display" charset="0"/>
                        </a:rPr>
                        <a:t> </a:t>
                      </a:r>
                      <a:r>
                        <a:rPr lang="en-US" sz="1400" dirty="0" err="1">
                          <a:effectLst/>
                          <a:latin typeface="Playfair Display" charset="0"/>
                        </a:rPr>
                        <a:t>vụ</a:t>
                      </a:r>
                      <a:r>
                        <a:rPr lang="en-US" sz="1400" dirty="0">
                          <a:effectLst/>
                          <a:latin typeface="Playfair Display" charset="0"/>
                        </a:rPr>
                        <a:t> </a:t>
                      </a:r>
                      <a:r>
                        <a:rPr lang="en-US" sz="1400" dirty="0" smtClean="0">
                          <a:effectLst/>
                          <a:latin typeface="Playfair Display" charset="0"/>
                        </a:rPr>
                        <a:t>TGPL. </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b)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a:t>
                      </a:r>
                    </a:p>
                    <a:p>
                      <a:pPr marL="457200" algn="just">
                        <a:lnSpc>
                          <a:spcPts val="2200"/>
                        </a:lnSpc>
                        <a:spcAft>
                          <a:spcPts val="0"/>
                        </a:spcAft>
                      </a:pPr>
                      <a:r>
                        <a:rPr lang="en-US" sz="1400" dirty="0">
                          <a:effectLst/>
                          <a:latin typeface="Playfair Display" charset="0"/>
                        </a:rPr>
                        <a:t>- </a:t>
                      </a:r>
                      <a:r>
                        <a:rPr lang="en-US" sz="1400" dirty="0" err="1">
                          <a:effectLst/>
                          <a:latin typeface="Playfair Display" charset="0"/>
                        </a:rPr>
                        <a:t>Hình</a:t>
                      </a:r>
                      <a:r>
                        <a:rPr lang="en-US" sz="1400" dirty="0">
                          <a:effectLst/>
                          <a:latin typeface="Playfair Display" charset="0"/>
                        </a:rPr>
                        <a:t> </a:t>
                      </a:r>
                      <a:r>
                        <a:rPr lang="en-US" sz="1400" dirty="0" err="1">
                          <a:effectLst/>
                          <a:latin typeface="Playfair Display" charset="0"/>
                        </a:rPr>
                        <a:t>thành</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err="1">
                          <a:effectLst/>
                          <a:latin typeface="Playfair Display" charset="0"/>
                        </a:rPr>
                        <a:t>nghiên</a:t>
                      </a:r>
                      <a:r>
                        <a:rPr lang="en-US" sz="1400" dirty="0">
                          <a:effectLst/>
                          <a:latin typeface="Playfair Display" charset="0"/>
                        </a:rPr>
                        <a:t> </a:t>
                      </a:r>
                      <a:r>
                        <a:rPr lang="en-US" sz="1400" dirty="0" err="1">
                          <a:effectLst/>
                          <a:latin typeface="Playfair Display" charset="0"/>
                        </a:rPr>
                        <a:t>cứu</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sát</a:t>
                      </a:r>
                      <a:r>
                        <a:rPr lang="en-US" sz="1400" dirty="0">
                          <a:effectLst/>
                          <a:latin typeface="Playfair Display" charset="0"/>
                        </a:rPr>
                        <a:t>, </a:t>
                      </a:r>
                      <a:r>
                        <a:rPr lang="en-US" sz="1400" dirty="0" err="1">
                          <a:effectLst/>
                          <a:latin typeface="Playfair Display" charset="0"/>
                        </a:rPr>
                        <a:t>đánh</a:t>
                      </a:r>
                      <a:r>
                        <a:rPr lang="en-US" sz="1400" dirty="0">
                          <a:effectLst/>
                          <a:latin typeface="Playfair Display" charset="0"/>
                        </a:rPr>
                        <a:t> </a:t>
                      </a:r>
                      <a:r>
                        <a:rPr lang="en-US" sz="1400" dirty="0" err="1">
                          <a:effectLst/>
                          <a:latin typeface="Playfair Display" charset="0"/>
                        </a:rPr>
                        <a:t>giá</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tiễn</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rào</a:t>
                      </a:r>
                      <a:r>
                        <a:rPr lang="en-US" sz="1400" dirty="0">
                          <a:effectLst/>
                          <a:latin typeface="Playfair Display" charset="0"/>
                        </a:rPr>
                        <a:t> </a:t>
                      </a:r>
                      <a:r>
                        <a:rPr lang="en-US" sz="1400" dirty="0" err="1">
                          <a:effectLst/>
                          <a:latin typeface="Playfair Display" charset="0"/>
                        </a:rPr>
                        <a:t>cản</a:t>
                      </a:r>
                      <a:r>
                        <a:rPr lang="en-US" sz="1400" dirty="0">
                          <a:effectLst/>
                          <a:latin typeface="Playfair Display" charset="0"/>
                        </a:rPr>
                        <a:t> </a:t>
                      </a:r>
                      <a:r>
                        <a:rPr lang="en-US" sz="1400" dirty="0" err="1">
                          <a:effectLst/>
                          <a:latin typeface="Playfair Display" charset="0"/>
                        </a:rPr>
                        <a:t>tiếp</a:t>
                      </a:r>
                      <a:r>
                        <a:rPr lang="en-US" sz="1400" dirty="0">
                          <a:effectLst/>
                          <a:latin typeface="Playfair Display" charset="0"/>
                        </a:rPr>
                        <a:t> </a:t>
                      </a:r>
                      <a:r>
                        <a:rPr lang="en-US" sz="1400" dirty="0" err="1">
                          <a:effectLst/>
                          <a:latin typeface="Playfair Display" charset="0"/>
                        </a:rPr>
                        <a:t>cận</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trong</a:t>
                      </a:r>
                      <a:r>
                        <a:rPr lang="en-US" sz="1400" dirty="0" smtClean="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 </a:t>
                      </a:r>
                      <a:endParaRPr lang="en-US" sz="1400" dirty="0">
                        <a:effectLst/>
                        <a:latin typeface="Playfair Display" charset="0"/>
                      </a:endParaRPr>
                    </a:p>
                    <a:p>
                      <a:pPr marL="457200" algn="just">
                        <a:lnSpc>
                          <a:spcPts val="2200"/>
                        </a:lnSpc>
                        <a:spcAft>
                          <a:spcPts val="0"/>
                        </a:spcAft>
                      </a:pPr>
                      <a:r>
                        <a:rPr lang="en-US" sz="1400" dirty="0">
                          <a:effectLst/>
                          <a:latin typeface="Playfair Display" charset="0"/>
                        </a:rPr>
                        <a:t>- </a:t>
                      </a:r>
                      <a:r>
                        <a:rPr lang="en-US" sz="1400" dirty="0" err="1">
                          <a:effectLst/>
                          <a:latin typeface="Playfair Display" charset="0"/>
                        </a:rPr>
                        <a:t>Đặc</a:t>
                      </a:r>
                      <a:r>
                        <a:rPr lang="en-US" sz="1400" dirty="0">
                          <a:effectLst/>
                          <a:latin typeface="Playfair Display" charset="0"/>
                        </a:rPr>
                        <a:t> </a:t>
                      </a:r>
                      <a:r>
                        <a:rPr lang="en-US" sz="1400" dirty="0" err="1">
                          <a:effectLst/>
                          <a:latin typeface="Playfair Display" charset="0"/>
                        </a:rPr>
                        <a:t>biệt</a:t>
                      </a:r>
                      <a:r>
                        <a:rPr lang="en-US" sz="1400" dirty="0">
                          <a:effectLst/>
                          <a:latin typeface="Playfair Display" charset="0"/>
                        </a:rPr>
                        <a:t> </a:t>
                      </a:r>
                      <a:r>
                        <a:rPr lang="en-US" sz="1400" dirty="0" err="1">
                          <a:effectLst/>
                          <a:latin typeface="Playfair Display" charset="0"/>
                        </a:rPr>
                        <a:t>lưu</a:t>
                      </a:r>
                      <a:r>
                        <a:rPr lang="en-US" sz="1400" dirty="0">
                          <a:effectLst/>
                          <a:latin typeface="Playfair Display" charset="0"/>
                        </a:rPr>
                        <a:t> ý </a:t>
                      </a:r>
                      <a:r>
                        <a:rPr lang="en-US" sz="1400" dirty="0" err="1">
                          <a:effectLst/>
                          <a:latin typeface="Playfair Display" charset="0"/>
                        </a:rPr>
                        <a:t>đến</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đặc</a:t>
                      </a:r>
                      <a:r>
                        <a:rPr lang="en-US" sz="1400" dirty="0">
                          <a:effectLst/>
                          <a:latin typeface="Playfair Display" charset="0"/>
                        </a:rPr>
                        <a:t> </a:t>
                      </a:r>
                      <a:r>
                        <a:rPr lang="en-US" sz="1400" dirty="0" err="1">
                          <a:effectLst/>
                          <a:latin typeface="Playfair Display" charset="0"/>
                        </a:rPr>
                        <a:t>điểm</a:t>
                      </a:r>
                      <a:r>
                        <a:rPr lang="en-US" sz="1400" dirty="0">
                          <a:effectLst/>
                          <a:latin typeface="Playfair Display" charset="0"/>
                        </a:rPr>
                        <a:t> </a:t>
                      </a:r>
                      <a:r>
                        <a:rPr lang="en-US" sz="1400" dirty="0" err="1">
                          <a:effectLst/>
                          <a:latin typeface="Playfair Display" charset="0"/>
                        </a:rPr>
                        <a:t>riêng</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tranh</a:t>
                      </a:r>
                      <a:r>
                        <a:rPr lang="en-US" sz="1400" dirty="0">
                          <a:effectLst/>
                          <a:latin typeface="Playfair Display" charset="0"/>
                        </a:rPr>
                        <a:t> </a:t>
                      </a:r>
                      <a:r>
                        <a:rPr lang="en-US" sz="1400" dirty="0" err="1">
                          <a:effectLst/>
                          <a:latin typeface="Playfair Display" charset="0"/>
                        </a:rPr>
                        <a:t>chấp</a:t>
                      </a:r>
                      <a:r>
                        <a:rPr lang="en-US" sz="1400" dirty="0">
                          <a:effectLst/>
                          <a:latin typeface="Playfair Display" charset="0"/>
                        </a:rPr>
                        <a:t>, </a:t>
                      </a:r>
                      <a:r>
                        <a:rPr lang="en-US" sz="1400" dirty="0" err="1">
                          <a:effectLst/>
                          <a:latin typeface="Playfair Display" charset="0"/>
                        </a:rPr>
                        <a:t>yêu</a:t>
                      </a:r>
                      <a:r>
                        <a:rPr lang="en-US" sz="1400" dirty="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a:t>
                      </a:r>
                      <a:r>
                        <a:rPr lang="en-US" sz="1400" baseline="0" dirty="0" smtClean="0">
                          <a:effectLst/>
                          <a:latin typeface="Playfair Display" charset="0"/>
                        </a:rPr>
                        <a:t> </a:t>
                      </a:r>
                      <a:r>
                        <a:rPr lang="en-US" sz="1400" dirty="0" err="1" smtClean="0">
                          <a:effectLst/>
                          <a:latin typeface="Playfair Display" charset="0"/>
                        </a:rPr>
                        <a:t>thường</a:t>
                      </a:r>
                      <a:r>
                        <a:rPr lang="en-US" sz="1400" dirty="0" smtClean="0">
                          <a:effectLst/>
                          <a:latin typeface="Playfair Display" charset="0"/>
                        </a:rPr>
                        <a:t> </a:t>
                      </a:r>
                      <a:r>
                        <a:rPr lang="en-US" sz="1400" dirty="0" err="1">
                          <a:effectLst/>
                          <a:latin typeface="Playfair Display" charset="0"/>
                        </a:rPr>
                        <a:t>liên</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đến</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vấn</a:t>
                      </a:r>
                      <a:r>
                        <a:rPr lang="en-US" sz="1400" dirty="0">
                          <a:effectLst/>
                          <a:latin typeface="Playfair Display" charset="0"/>
                        </a:rPr>
                        <a:t> </a:t>
                      </a:r>
                      <a:r>
                        <a:rPr lang="en-US" sz="1400" dirty="0" err="1">
                          <a:effectLst/>
                          <a:latin typeface="Playfair Display" charset="0"/>
                        </a:rPr>
                        <a:t>đề</a:t>
                      </a:r>
                      <a:r>
                        <a:rPr lang="en-US" sz="1400" dirty="0">
                          <a:effectLst/>
                          <a:latin typeface="Playfair Display" charset="0"/>
                        </a:rPr>
                        <a:t> </a:t>
                      </a:r>
                      <a:r>
                        <a:rPr lang="en-US" sz="1400" dirty="0" err="1" smtClean="0">
                          <a:effectLst/>
                          <a:latin typeface="Playfair Display" charset="0"/>
                        </a:rPr>
                        <a:t>khó</a:t>
                      </a:r>
                      <a:r>
                        <a:rPr lang="en-US" sz="1400" dirty="0" smtClean="0">
                          <a:effectLst/>
                          <a:latin typeface="Playfair Display" charset="0"/>
                        </a:rPr>
                        <a:t> </a:t>
                      </a:r>
                      <a:r>
                        <a:rPr lang="en-US" sz="1400" dirty="0" err="1">
                          <a:effectLst/>
                          <a:latin typeface="Playfair Display" charset="0"/>
                        </a:rPr>
                        <a:t>nói</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riêng</a:t>
                      </a:r>
                      <a:r>
                        <a:rPr lang="en-US" sz="1400" dirty="0">
                          <a:effectLst/>
                          <a:latin typeface="Playfair Display" charset="0"/>
                        </a:rPr>
                        <a:t> </a:t>
                      </a:r>
                      <a:r>
                        <a:rPr lang="en-US" sz="1400" dirty="0" err="1">
                          <a:effectLst/>
                          <a:latin typeface="Playfair Display" charset="0"/>
                        </a:rPr>
                        <a:t>tư</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cá</a:t>
                      </a:r>
                      <a:r>
                        <a:rPr lang="en-US" sz="1400" dirty="0">
                          <a:effectLst/>
                          <a:latin typeface="Playfair Display" charset="0"/>
                        </a:rPr>
                        <a:t> </a:t>
                      </a:r>
                      <a:r>
                        <a:rPr lang="en-US" sz="1400" dirty="0" err="1">
                          <a:effectLst/>
                          <a:latin typeface="Playfair Display" charset="0"/>
                        </a:rPr>
                        <a:t>nhân</a:t>
                      </a:r>
                      <a:r>
                        <a:rPr lang="en-US" sz="1400" dirty="0">
                          <a:effectLst/>
                          <a:latin typeface="Playfair Display" charset="0"/>
                        </a:rPr>
                        <a:t> </a:t>
                      </a:r>
                      <a:r>
                        <a:rPr lang="en-US" sz="1400" dirty="0" err="1">
                          <a:effectLst/>
                          <a:latin typeface="Playfair Display" charset="0"/>
                        </a:rPr>
                        <a:t>người</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smtClean="0">
                          <a:effectLst/>
                          <a:latin typeface="Playfair Display" charset="0"/>
                        </a:rPr>
                        <a:t>TGPL.</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c)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thái</a:t>
                      </a:r>
                      <a:r>
                        <a:rPr lang="en-US" sz="1400" dirty="0">
                          <a:effectLst/>
                          <a:latin typeface="Playfair Display" charset="0"/>
                        </a:rPr>
                        <a:t> </a:t>
                      </a:r>
                      <a:r>
                        <a:rPr lang="en-US" sz="1400" dirty="0" err="1">
                          <a:effectLst/>
                          <a:latin typeface="Playfair Display" charset="0"/>
                        </a:rPr>
                        <a:t>độ</a:t>
                      </a:r>
                      <a:r>
                        <a:rPr lang="en-US" sz="1400" dirty="0">
                          <a:effectLst/>
                          <a:latin typeface="Playfair Display" charset="0"/>
                        </a:rPr>
                        <a:t>: </a:t>
                      </a:r>
                    </a:p>
                    <a:p>
                      <a:pPr marL="457200" algn="just">
                        <a:lnSpc>
                          <a:spcPts val="2000"/>
                        </a:lnSpc>
                        <a:spcAft>
                          <a:spcPts val="0"/>
                        </a:spcAft>
                      </a:pPr>
                      <a:r>
                        <a:rPr lang="en-US" sz="1400" dirty="0" err="1">
                          <a:effectLst/>
                          <a:latin typeface="Playfair Display" charset="0"/>
                        </a:rPr>
                        <a:t>Chủ</a:t>
                      </a:r>
                      <a:r>
                        <a:rPr lang="en-US" sz="1400" dirty="0">
                          <a:effectLst/>
                          <a:latin typeface="Playfair Display" charset="0"/>
                        </a:rPr>
                        <a:t> </a:t>
                      </a:r>
                      <a:r>
                        <a:rPr lang="en-US" sz="1400" dirty="0" err="1">
                          <a:effectLst/>
                          <a:latin typeface="Playfair Display" charset="0"/>
                        </a:rPr>
                        <a:t>động</a:t>
                      </a:r>
                      <a:r>
                        <a:rPr lang="en-US" sz="1400" dirty="0">
                          <a:effectLst/>
                          <a:latin typeface="Playfair Display" charset="0"/>
                        </a:rPr>
                        <a:t>, </a:t>
                      </a:r>
                      <a:r>
                        <a:rPr lang="en-US" sz="1400" dirty="0" err="1">
                          <a:effectLst/>
                          <a:latin typeface="Playfair Display" charset="0"/>
                        </a:rPr>
                        <a:t>trung</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thấu</a:t>
                      </a:r>
                      <a:r>
                        <a:rPr lang="en-US" sz="1400" dirty="0">
                          <a:effectLst/>
                          <a:latin typeface="Playfair Display" charset="0"/>
                        </a:rPr>
                        <a:t> </a:t>
                      </a:r>
                      <a:r>
                        <a:rPr lang="en-US" sz="1400" dirty="0" err="1">
                          <a:effectLst/>
                          <a:latin typeface="Playfair Display" charset="0"/>
                        </a:rPr>
                        <a:t>hiểu</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việc</a:t>
                      </a:r>
                      <a:r>
                        <a:rPr lang="en-US" sz="1400" dirty="0">
                          <a:effectLst/>
                          <a:latin typeface="Playfair Display" charset="0"/>
                        </a:rPr>
                        <a:t> </a:t>
                      </a:r>
                      <a:r>
                        <a:rPr lang="en-US" sz="1400" dirty="0" err="1">
                          <a:effectLst/>
                          <a:latin typeface="Playfair Display" charset="0"/>
                        </a:rPr>
                        <a:t>đánh</a:t>
                      </a:r>
                      <a:r>
                        <a:rPr lang="en-US" sz="1400" dirty="0">
                          <a:effectLst/>
                          <a:latin typeface="Playfair Display" charset="0"/>
                        </a:rPr>
                        <a:t> </a:t>
                      </a:r>
                      <a:r>
                        <a:rPr lang="en-US" sz="1400" dirty="0" err="1">
                          <a:effectLst/>
                          <a:latin typeface="Playfair Display" charset="0"/>
                        </a:rPr>
                        <a:t>giá</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rào</a:t>
                      </a:r>
                      <a:r>
                        <a:rPr lang="en-US" sz="1400" dirty="0">
                          <a:effectLst/>
                          <a:latin typeface="Playfair Display" charset="0"/>
                        </a:rPr>
                        <a:t> </a:t>
                      </a:r>
                      <a:r>
                        <a:rPr lang="en-US" sz="1400" dirty="0" err="1">
                          <a:effectLst/>
                          <a:latin typeface="Playfair Display" charset="0"/>
                        </a:rPr>
                        <a:t>cản</a:t>
                      </a:r>
                      <a:r>
                        <a:rPr lang="en-US" sz="1400" dirty="0">
                          <a:effectLst/>
                          <a:latin typeface="Playfair Display" charset="0"/>
                        </a:rPr>
                        <a:t> </a:t>
                      </a:r>
                      <a:r>
                        <a:rPr lang="en-US" sz="1400" dirty="0" err="1">
                          <a:effectLst/>
                          <a:latin typeface="Playfair Display" charset="0"/>
                        </a:rPr>
                        <a:t>tiếp</a:t>
                      </a:r>
                      <a:r>
                        <a:rPr lang="en-US" sz="1400" dirty="0">
                          <a:effectLst/>
                          <a:latin typeface="Playfair Display" charset="0"/>
                        </a:rPr>
                        <a:t> </a:t>
                      </a:r>
                      <a:r>
                        <a:rPr lang="en-US" sz="1400" dirty="0" err="1">
                          <a:effectLst/>
                          <a:latin typeface="Playfair Display" charset="0"/>
                        </a:rPr>
                        <a:t>cận</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đối</a:t>
                      </a:r>
                      <a:r>
                        <a:rPr lang="en-US" sz="1400" dirty="0">
                          <a:effectLst/>
                          <a:latin typeface="Playfair Display" charset="0"/>
                        </a:rPr>
                        <a:t> </a:t>
                      </a:r>
                      <a:r>
                        <a:rPr lang="en-US" sz="1400" dirty="0" err="1">
                          <a:effectLst/>
                          <a:latin typeface="Playfair Display" charset="0"/>
                        </a:rPr>
                        <a:t>tượng</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a:t>
                      </a:r>
                      <a:endParaRPr lang="en-US" sz="1400" dirty="0">
                        <a:effectLst/>
                        <a:latin typeface="Playfair Display" charset="0"/>
                        <a:ea typeface="Calibri"/>
                        <a:cs typeface="Times New Roman"/>
                      </a:endParaRPr>
                    </a:p>
                  </a:txBody>
                  <a:tcPr marL="40019" marR="40019" marT="0" marB="0"/>
                </a:tc>
              </a:tr>
            </a:tbl>
          </a:graphicData>
        </a:graphic>
      </p:graphicFrame>
    </p:spTree>
    <p:extLst>
      <p:ext uri="{BB962C8B-B14F-4D97-AF65-F5344CB8AC3E}">
        <p14:creationId xmlns:p14="http://schemas.microsoft.com/office/powerpoint/2010/main" val="3683391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512237808"/>
              </p:ext>
            </p:extLst>
          </p:nvPr>
        </p:nvGraphicFramePr>
        <p:xfrm>
          <a:off x="609599" y="514350"/>
          <a:ext cx="7848600" cy="4220763"/>
        </p:xfrm>
        <a:graphic>
          <a:graphicData uri="http://schemas.openxmlformats.org/drawingml/2006/table">
            <a:tbl>
              <a:tblPr firstRow="1" firstCol="1" bandRow="1">
                <a:tableStyleId>{50612979-EF31-4AF9-A8EF-6B6A0A963571}</a:tableStyleId>
              </a:tblPr>
              <a:tblGrid>
                <a:gridCol w="3442947"/>
                <a:gridCol w="2155114"/>
                <a:gridCol w="962707"/>
                <a:gridCol w="1287832"/>
              </a:tblGrid>
              <a:tr h="484094">
                <a:tc>
                  <a:txBody>
                    <a:bodyPr/>
                    <a:lstStyle/>
                    <a:p>
                      <a:pPr algn="l">
                        <a:lnSpc>
                          <a:spcPct val="130000"/>
                        </a:lnSpc>
                        <a:spcAft>
                          <a:spcPts val="0"/>
                        </a:spcAft>
                      </a:pPr>
                      <a:r>
                        <a:rPr lang="en-US" sz="1400" b="1" dirty="0" err="1">
                          <a:effectLst/>
                          <a:latin typeface="Playfair Display" charset="0"/>
                        </a:rPr>
                        <a:t>Nội</a:t>
                      </a:r>
                      <a:r>
                        <a:rPr lang="en-US" sz="1400" b="1" dirty="0">
                          <a:effectLst/>
                          <a:latin typeface="Playfair Display" charset="0"/>
                        </a:rPr>
                        <a:t> dung </a:t>
                      </a: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endParaRPr lang="en-US" sz="1400" b="1" dirty="0">
                        <a:effectLst/>
                        <a:latin typeface="Playfair Display" charset="0"/>
                        <a:ea typeface="Times New Roman"/>
                        <a:cs typeface="Times New Roman"/>
                      </a:endParaRPr>
                    </a:p>
                  </a:txBody>
                  <a:tcPr marL="44123" marR="44123" marT="0" marB="0" anchor="ctr"/>
                </a:tc>
                <a:tc>
                  <a:txBody>
                    <a:bodyPr/>
                    <a:lstStyle/>
                    <a:p>
                      <a:pPr algn="ctr">
                        <a:lnSpc>
                          <a:spcPct val="130000"/>
                        </a:lnSpc>
                        <a:spcAft>
                          <a:spcPts val="0"/>
                        </a:spcAft>
                      </a:pPr>
                      <a:r>
                        <a:rPr lang="en-US" sz="1400" b="1" dirty="0" err="1">
                          <a:effectLst/>
                          <a:latin typeface="Playfair Display" charset="0"/>
                        </a:rPr>
                        <a:t>Phương</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được</a:t>
                      </a:r>
                      <a:r>
                        <a:rPr lang="en-US" sz="1400" b="1" dirty="0">
                          <a:effectLst/>
                          <a:latin typeface="Playfair Display" charset="0"/>
                        </a:rPr>
                        <a:t> </a:t>
                      </a:r>
                      <a:r>
                        <a:rPr lang="en-US" sz="1400" b="1" dirty="0" err="1">
                          <a:effectLst/>
                          <a:latin typeface="Playfair Display" charset="0"/>
                        </a:rPr>
                        <a:t>sử</a:t>
                      </a:r>
                      <a:r>
                        <a:rPr lang="en-US" sz="1400" b="1" dirty="0">
                          <a:effectLst/>
                          <a:latin typeface="Playfair Display" charset="0"/>
                        </a:rPr>
                        <a:t> </a:t>
                      </a:r>
                      <a:r>
                        <a:rPr lang="en-US" sz="1400" b="1" dirty="0" err="1">
                          <a:effectLst/>
                          <a:latin typeface="Playfair Display" charset="0"/>
                        </a:rPr>
                        <a:t>dụng</a:t>
                      </a:r>
                      <a:endParaRPr lang="en-US" sz="1400" b="1" dirty="0">
                        <a:effectLst/>
                        <a:latin typeface="Playfair Display" charset="0"/>
                        <a:ea typeface="Times New Roman"/>
                        <a:cs typeface="Times New Roman"/>
                      </a:endParaRPr>
                    </a:p>
                  </a:txBody>
                  <a:tcPr marL="44123" marR="44123" marT="0" marB="0" anchor="ctr"/>
                </a:tc>
                <a:tc>
                  <a:txBody>
                    <a:bodyPr/>
                    <a:lstStyle/>
                    <a:p>
                      <a:pPr algn="ctr">
                        <a:lnSpc>
                          <a:spcPct val="130000"/>
                        </a:lnSpc>
                        <a:spcAft>
                          <a:spcPts val="0"/>
                        </a:spcAft>
                      </a:pPr>
                      <a:r>
                        <a:rPr lang="en-US" sz="1400" b="1" dirty="0" err="1">
                          <a:effectLst/>
                          <a:latin typeface="Playfair Display" charset="0"/>
                        </a:rPr>
                        <a:t>Thời</a:t>
                      </a:r>
                      <a:r>
                        <a:rPr lang="en-US" sz="1400" b="1" dirty="0">
                          <a:effectLst/>
                          <a:latin typeface="Playfair Display" charset="0"/>
                        </a:rPr>
                        <a:t> </a:t>
                      </a:r>
                      <a:r>
                        <a:rPr lang="en-US" sz="1400" b="1" dirty="0" err="1">
                          <a:effectLst/>
                          <a:latin typeface="Playfair Display" charset="0"/>
                        </a:rPr>
                        <a:t>gian</a:t>
                      </a:r>
                      <a:endParaRPr lang="en-US" sz="1400" b="1" dirty="0">
                        <a:effectLst/>
                        <a:latin typeface="Playfair Display" charset="0"/>
                        <a:ea typeface="Times New Roman"/>
                        <a:cs typeface="Times New Roman"/>
                      </a:endParaRPr>
                    </a:p>
                  </a:txBody>
                  <a:tcPr marL="44123" marR="44123" marT="0" marB="0" anchor="ctr"/>
                </a:tc>
                <a:tc>
                  <a:txBody>
                    <a:bodyPr/>
                    <a:lstStyle/>
                    <a:p>
                      <a:pPr algn="ctr">
                        <a:lnSpc>
                          <a:spcPct val="130000"/>
                        </a:lnSpc>
                        <a:spcAft>
                          <a:spcPts val="0"/>
                        </a:spcAft>
                      </a:pPr>
                      <a:r>
                        <a:rPr lang="en-US" sz="1400" b="1" dirty="0" err="1">
                          <a:effectLst/>
                          <a:latin typeface="Playfair Display" charset="0"/>
                        </a:rPr>
                        <a:t>Giáo</a:t>
                      </a:r>
                      <a:r>
                        <a:rPr lang="en-US" sz="1400" b="1" dirty="0">
                          <a:effectLst/>
                          <a:latin typeface="Playfair Display" charset="0"/>
                        </a:rPr>
                        <a:t> </a:t>
                      </a:r>
                      <a:r>
                        <a:rPr lang="en-US" sz="1400" b="1" dirty="0" err="1">
                          <a:effectLst/>
                          <a:latin typeface="Playfair Display" charset="0"/>
                        </a:rPr>
                        <a:t>cụ</a:t>
                      </a:r>
                      <a:r>
                        <a:rPr lang="en-US" sz="1400" b="1" dirty="0">
                          <a:effectLst/>
                          <a:latin typeface="Playfair Display" charset="0"/>
                        </a:rPr>
                        <a:t> </a:t>
                      </a:r>
                      <a:r>
                        <a:rPr lang="en-US" sz="1400" b="1" dirty="0" err="1">
                          <a:effectLst/>
                          <a:latin typeface="Playfair Display" charset="0"/>
                        </a:rPr>
                        <a:t>trực</a:t>
                      </a:r>
                      <a:r>
                        <a:rPr lang="en-US" sz="1400" b="1" dirty="0">
                          <a:effectLst/>
                          <a:latin typeface="Playfair Display" charset="0"/>
                        </a:rPr>
                        <a:t> </a:t>
                      </a:r>
                      <a:r>
                        <a:rPr lang="en-US" sz="1400" b="1" dirty="0" err="1">
                          <a:effectLst/>
                          <a:latin typeface="Playfair Display" charset="0"/>
                        </a:rPr>
                        <a:t>quan</a:t>
                      </a:r>
                      <a:endParaRPr lang="en-US" sz="1400" b="1" dirty="0">
                        <a:effectLst/>
                        <a:latin typeface="Playfair Display" charset="0"/>
                        <a:ea typeface="Times New Roman"/>
                        <a:cs typeface="Times New Roman"/>
                      </a:endParaRPr>
                    </a:p>
                  </a:txBody>
                  <a:tcPr marL="44123" marR="44123" marT="0" marB="0" anchor="ctr"/>
                </a:tc>
              </a:tr>
              <a:tr h="242047">
                <a:tc>
                  <a:txBody>
                    <a:bodyPr/>
                    <a:lstStyle/>
                    <a:p>
                      <a:pPr algn="just">
                        <a:lnSpc>
                          <a:spcPct val="130000"/>
                        </a:lnSpc>
                        <a:spcAft>
                          <a:spcPts val="0"/>
                        </a:spcAft>
                      </a:pPr>
                      <a:r>
                        <a:rPr lang="en-US" sz="1400" b="1" dirty="0">
                          <a:effectLst/>
                          <a:latin typeface="Playfair Display" charset="0"/>
                        </a:rPr>
                        <a:t>MỞ BÀI</a:t>
                      </a:r>
                      <a:endParaRPr lang="en-US" sz="1400" b="1" dirty="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44123" marR="44123" marT="0" marB="0"/>
                </a:tc>
              </a:tr>
              <a:tr h="3388659">
                <a:tc>
                  <a:txBody>
                    <a:bodyPr/>
                    <a:lstStyle/>
                    <a:p>
                      <a:pPr algn="just">
                        <a:lnSpc>
                          <a:spcPct val="130000"/>
                        </a:lnSpc>
                        <a:spcAft>
                          <a:spcPts val="0"/>
                        </a:spcAft>
                      </a:pPr>
                      <a:r>
                        <a:rPr lang="vi-VN" sz="1400">
                          <a:effectLst/>
                        </a:rPr>
                        <a:t>1. </a:t>
                      </a:r>
                      <a:r>
                        <a:rPr lang="en-US" sz="1400">
                          <a:effectLst/>
                          <a:latin typeface="Playfair Display" charset="0"/>
                        </a:rPr>
                        <a:t>Giới thiệu chủ đề và mục đích bài học</a:t>
                      </a:r>
                    </a:p>
                    <a:p>
                      <a:pPr algn="just">
                        <a:lnSpc>
                          <a:spcPct val="130000"/>
                        </a:lnSpc>
                        <a:spcAft>
                          <a:spcPts val="0"/>
                        </a:spcAft>
                      </a:pPr>
                      <a:r>
                        <a:rPr lang="en-US" sz="1400">
                          <a:effectLst/>
                          <a:latin typeface="Playfair Display" charset="0"/>
                        </a:rPr>
                        <a:t>Giảng viên giới thiệu tóm tắt: </a:t>
                      </a:r>
                    </a:p>
                    <a:p>
                      <a:pPr algn="just">
                        <a:lnSpc>
                          <a:spcPct val="130000"/>
                        </a:lnSpc>
                        <a:spcAft>
                          <a:spcPts val="0"/>
                        </a:spcAft>
                      </a:pPr>
                      <a:r>
                        <a:rPr lang="en-US" sz="1400">
                          <a:effectLst/>
                          <a:latin typeface="Playfair Display" charset="0"/>
                        </a:rPr>
                        <a:t>- Nhận thức được những khó khăn, hạn chế của đối tượng được trợ giúp pháp lý trong việc tiếp cận dịch vụ trợ giúp pháp lý sẽ giúp cho Trợ giúp viên pháp lý lựa chọn kỹ năng và xác định thái độ trong hoạt động trợ giúp pháp lý của mình một cách hợp lý, mang lại hiệu quả cao.</a:t>
                      </a:r>
                    </a:p>
                    <a:p>
                      <a:pPr algn="just">
                        <a:lnSpc>
                          <a:spcPct val="130000"/>
                        </a:lnSpc>
                        <a:spcAft>
                          <a:spcPts val="0"/>
                        </a:spcAft>
                      </a:pPr>
                      <a:r>
                        <a:rPr lang="en-US" sz="1400">
                          <a:effectLst/>
                          <a:latin typeface="Playfair Display" charset="0"/>
                        </a:rPr>
                        <a:t>- Giới thiệu về mục đích và mục tiêu bài học.</a:t>
                      </a:r>
                      <a:endParaRPr lang="en-US" sz="140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Thuyết trình</a:t>
                      </a:r>
                      <a:endParaRPr lang="en-US" sz="140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3 phút</a:t>
                      </a:r>
                      <a:endParaRPr lang="en-US" sz="140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dirty="0">
                          <a:effectLst/>
                          <a:latin typeface="Playfair Display" charset="0"/>
                        </a:rPr>
                        <a:t>Slides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power point </a:t>
                      </a:r>
                      <a:endParaRPr lang="en-US" sz="1400" dirty="0">
                        <a:effectLst/>
                        <a:latin typeface="Playfair Display" charset="0"/>
                        <a:ea typeface="Times New Roman"/>
                        <a:cs typeface="Times New Roman"/>
                      </a:endParaRPr>
                    </a:p>
                  </a:txBody>
                  <a:tcPr marL="44123" marR="44123" marT="0" marB="0"/>
                </a:tc>
              </a:tr>
            </a:tbl>
          </a:graphicData>
        </a:graphic>
      </p:graphicFrame>
    </p:spTree>
    <p:extLst>
      <p:ext uri="{BB962C8B-B14F-4D97-AF65-F5344CB8AC3E}">
        <p14:creationId xmlns:p14="http://schemas.microsoft.com/office/powerpoint/2010/main" val="1349539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835716322"/>
              </p:ext>
            </p:extLst>
          </p:nvPr>
        </p:nvGraphicFramePr>
        <p:xfrm>
          <a:off x="685800" y="133349"/>
          <a:ext cx="7696200" cy="4724400"/>
        </p:xfrm>
        <a:graphic>
          <a:graphicData uri="http://schemas.openxmlformats.org/drawingml/2006/table">
            <a:tbl>
              <a:tblPr firstRow="1" firstCol="1" bandRow="1">
                <a:tableStyleId>{50612979-EF31-4AF9-A8EF-6B6A0A963571}</a:tableStyleId>
              </a:tblPr>
              <a:tblGrid>
                <a:gridCol w="3376094"/>
                <a:gridCol w="2113266"/>
                <a:gridCol w="944015"/>
                <a:gridCol w="1262825"/>
              </a:tblGrid>
              <a:tr h="4724400">
                <a:tc>
                  <a:txBody>
                    <a:bodyPr/>
                    <a:lstStyle/>
                    <a:p>
                      <a:pPr algn="just">
                        <a:lnSpc>
                          <a:spcPts val="2200"/>
                        </a:lnSpc>
                        <a:spcBef>
                          <a:spcPts val="1200"/>
                        </a:spcBef>
                        <a:spcAft>
                          <a:spcPts val="0"/>
                        </a:spcAft>
                      </a:pPr>
                      <a:r>
                        <a:rPr lang="en-US" sz="1400" b="1" dirty="0">
                          <a:effectLst/>
                          <a:latin typeface="Playfair Display" charset="0"/>
                        </a:rPr>
                        <a:t>THÂN BÀI</a:t>
                      </a:r>
                    </a:p>
                    <a:p>
                      <a:pPr algn="just">
                        <a:lnSpc>
                          <a:spcPts val="2200"/>
                        </a:lnSpc>
                        <a:spcBef>
                          <a:spcPts val="1200"/>
                        </a:spcBef>
                        <a:spcAft>
                          <a:spcPts val="0"/>
                        </a:spcAft>
                      </a:pPr>
                      <a:r>
                        <a:rPr lang="en-US" sz="1400" b="1" dirty="0">
                          <a:effectLst/>
                          <a:latin typeface="Playfair Display" charset="0"/>
                        </a:rPr>
                        <a:t>2</a:t>
                      </a:r>
                      <a:r>
                        <a:rPr lang="vi-VN" sz="1400" b="1" dirty="0">
                          <a:effectLst/>
                        </a:rPr>
                        <a:t>. </a:t>
                      </a:r>
                      <a:r>
                        <a:rPr lang="en-US" sz="1400" b="1" dirty="0" err="1">
                          <a:effectLst/>
                          <a:latin typeface="Playfair Display" charset="0"/>
                        </a:rPr>
                        <a:t>Rào</a:t>
                      </a:r>
                      <a:r>
                        <a:rPr lang="en-US" sz="1400" b="1" dirty="0">
                          <a:effectLst/>
                          <a:latin typeface="Playfair Display" charset="0"/>
                        </a:rPr>
                        <a:t> </a:t>
                      </a:r>
                      <a:r>
                        <a:rPr lang="en-US" sz="1400" b="1" dirty="0" err="1">
                          <a:effectLst/>
                          <a:latin typeface="Playfair Display" charset="0"/>
                        </a:rPr>
                        <a:t>cản</a:t>
                      </a:r>
                      <a:r>
                        <a:rPr lang="en-US" sz="1400" b="1" dirty="0">
                          <a:effectLst/>
                          <a:latin typeface="Playfair Display" charset="0"/>
                        </a:rPr>
                        <a:t> </a:t>
                      </a:r>
                      <a:r>
                        <a:rPr lang="en-US" sz="1400" b="1" dirty="0" err="1">
                          <a:effectLst/>
                          <a:latin typeface="Playfair Display" charset="0"/>
                        </a:rPr>
                        <a:t>tiếp</a:t>
                      </a:r>
                      <a:r>
                        <a:rPr lang="en-US" sz="1400" b="1" dirty="0">
                          <a:effectLst/>
                          <a:latin typeface="Playfair Display" charset="0"/>
                        </a:rPr>
                        <a:t> </a:t>
                      </a:r>
                      <a:r>
                        <a:rPr lang="en-US" sz="1400" b="1" dirty="0" err="1">
                          <a:effectLst/>
                          <a:latin typeface="Playfair Display" charset="0"/>
                        </a:rPr>
                        <a:t>cận</a:t>
                      </a:r>
                      <a:r>
                        <a:rPr lang="en-US" sz="1400" b="1" dirty="0">
                          <a:effectLst/>
                          <a:latin typeface="Playfair Display" charset="0"/>
                        </a:rPr>
                        <a:t> </a:t>
                      </a:r>
                      <a:r>
                        <a:rPr lang="en-US" sz="1400" b="1" dirty="0" err="1">
                          <a:effectLst/>
                          <a:latin typeface="Playfair Display" charset="0"/>
                        </a:rPr>
                        <a:t>trợ</a:t>
                      </a:r>
                      <a:r>
                        <a:rPr lang="en-US" sz="1400" b="1" dirty="0">
                          <a:effectLst/>
                          <a:latin typeface="Playfair Display" charset="0"/>
                        </a:rPr>
                        <a:t> </a:t>
                      </a:r>
                      <a:r>
                        <a:rPr lang="en-US" sz="1400" b="1" dirty="0" err="1">
                          <a:effectLst/>
                          <a:latin typeface="Playfair Display" charset="0"/>
                        </a:rPr>
                        <a:t>giúp</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lý</a:t>
                      </a:r>
                      <a:r>
                        <a:rPr lang="en-US" sz="1400" b="1" dirty="0">
                          <a:effectLst/>
                          <a:latin typeface="Playfair Display" charset="0"/>
                        </a:rPr>
                        <a:t> </a:t>
                      </a:r>
                      <a:r>
                        <a:rPr lang="en-US" sz="1400" b="1" dirty="0" err="1">
                          <a:effectLst/>
                          <a:latin typeface="Playfair Display" charset="0"/>
                        </a:rPr>
                        <a:t>trong</a:t>
                      </a:r>
                      <a:r>
                        <a:rPr lang="en-US" sz="1400" b="1" dirty="0">
                          <a:effectLst/>
                          <a:latin typeface="Playfair Display" charset="0"/>
                        </a:rPr>
                        <a:t> </a:t>
                      </a:r>
                      <a:r>
                        <a:rPr lang="en-US" sz="1400" b="1" dirty="0" err="1">
                          <a:effectLst/>
                          <a:latin typeface="Playfair Display" charset="0"/>
                        </a:rPr>
                        <a:t>lĩnh</a:t>
                      </a:r>
                      <a:r>
                        <a:rPr lang="en-US" sz="1400" b="1" dirty="0">
                          <a:effectLst/>
                          <a:latin typeface="Playfair Display" charset="0"/>
                        </a:rPr>
                        <a:t> </a:t>
                      </a:r>
                      <a:r>
                        <a:rPr lang="en-US" sz="1400" b="1" dirty="0" err="1">
                          <a:effectLst/>
                          <a:latin typeface="Playfair Display" charset="0"/>
                        </a:rPr>
                        <a:t>vực</a:t>
                      </a:r>
                      <a:r>
                        <a:rPr lang="en-US" sz="1400" b="1" dirty="0">
                          <a:effectLst/>
                          <a:latin typeface="Playfair Display" charset="0"/>
                        </a:rPr>
                        <a:t> </a:t>
                      </a:r>
                      <a:r>
                        <a:rPr lang="en-US" sz="1400" b="1" dirty="0" err="1">
                          <a:effectLst/>
                          <a:latin typeface="Playfair Display" charset="0"/>
                        </a:rPr>
                        <a:t>hôn</a:t>
                      </a:r>
                      <a:r>
                        <a:rPr lang="en-US" sz="1400" b="1" dirty="0">
                          <a:effectLst/>
                          <a:latin typeface="Playfair Display" charset="0"/>
                        </a:rPr>
                        <a:t> </a:t>
                      </a:r>
                      <a:r>
                        <a:rPr lang="en-US" sz="1400" b="1" dirty="0" err="1">
                          <a:effectLst/>
                          <a:latin typeface="Playfair Display" charset="0"/>
                        </a:rPr>
                        <a:t>nhân</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gia</a:t>
                      </a:r>
                      <a:r>
                        <a:rPr lang="en-US" sz="1400" b="1" dirty="0">
                          <a:effectLst/>
                          <a:latin typeface="Playfair Display" charset="0"/>
                        </a:rPr>
                        <a:t> </a:t>
                      </a:r>
                      <a:r>
                        <a:rPr lang="en-US" sz="1400" b="1" dirty="0" err="1">
                          <a:effectLst/>
                          <a:latin typeface="Playfair Display" charset="0"/>
                        </a:rPr>
                        <a:t>đình</a:t>
                      </a:r>
                      <a:r>
                        <a:rPr lang="en-US" sz="1400" b="1" dirty="0">
                          <a:effectLst/>
                          <a:latin typeface="Playfair Display" charset="0"/>
                        </a:rPr>
                        <a:t> </a:t>
                      </a:r>
                      <a:r>
                        <a:rPr lang="en-US" sz="1400" b="1" dirty="0" err="1">
                          <a:effectLst/>
                          <a:latin typeface="Playfair Display" charset="0"/>
                        </a:rPr>
                        <a:t>cho</a:t>
                      </a:r>
                      <a:r>
                        <a:rPr lang="en-US" sz="1400" b="1" dirty="0">
                          <a:effectLst/>
                          <a:latin typeface="Playfair Display" charset="0"/>
                        </a:rPr>
                        <a:t> </a:t>
                      </a:r>
                      <a:r>
                        <a:rPr lang="en-US" sz="1400" b="1" dirty="0" err="1">
                          <a:effectLst/>
                          <a:latin typeface="Playfair Display" charset="0"/>
                        </a:rPr>
                        <a:t>đối</a:t>
                      </a:r>
                      <a:r>
                        <a:rPr lang="en-US" sz="1400" b="1" dirty="0">
                          <a:effectLst/>
                          <a:latin typeface="Playfair Display" charset="0"/>
                        </a:rPr>
                        <a:t> </a:t>
                      </a:r>
                      <a:r>
                        <a:rPr lang="en-US" sz="1400" b="1" dirty="0" err="1">
                          <a:effectLst/>
                          <a:latin typeface="Playfair Display" charset="0"/>
                        </a:rPr>
                        <a:t>tượng</a:t>
                      </a:r>
                      <a:r>
                        <a:rPr lang="en-US" sz="1400" b="1" dirty="0">
                          <a:effectLst/>
                          <a:latin typeface="Playfair Display" charset="0"/>
                        </a:rPr>
                        <a:t> </a:t>
                      </a:r>
                      <a:r>
                        <a:rPr lang="en-US" sz="1400" b="1" dirty="0" err="1">
                          <a:effectLst/>
                          <a:latin typeface="Playfair Display" charset="0"/>
                        </a:rPr>
                        <a:t>được</a:t>
                      </a:r>
                      <a:r>
                        <a:rPr lang="en-US" sz="1400" b="1" dirty="0">
                          <a:effectLst/>
                          <a:latin typeface="Playfair Display" charset="0"/>
                        </a:rPr>
                        <a:t> </a:t>
                      </a:r>
                      <a:r>
                        <a:rPr lang="en-US" sz="1400" b="1" dirty="0" err="1">
                          <a:effectLst/>
                          <a:latin typeface="Playfair Display" charset="0"/>
                        </a:rPr>
                        <a:t>trợ</a:t>
                      </a:r>
                      <a:r>
                        <a:rPr lang="en-US" sz="1400" b="1" dirty="0">
                          <a:effectLst/>
                          <a:latin typeface="Playfair Display" charset="0"/>
                        </a:rPr>
                        <a:t> </a:t>
                      </a:r>
                      <a:r>
                        <a:rPr lang="en-US" sz="1400" b="1" dirty="0" err="1">
                          <a:effectLst/>
                          <a:latin typeface="Playfair Display" charset="0"/>
                        </a:rPr>
                        <a:t>giúp</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lý</a:t>
                      </a:r>
                      <a:endParaRPr lang="en-US" sz="1400" b="1" dirty="0">
                        <a:effectLst/>
                        <a:latin typeface="Playfair Display" charset="0"/>
                      </a:endParaRP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khó</a:t>
                      </a:r>
                      <a:r>
                        <a:rPr lang="en-US" sz="1400" dirty="0">
                          <a:effectLst/>
                          <a:latin typeface="Playfair Display" charset="0"/>
                        </a:rPr>
                        <a:t> </a:t>
                      </a:r>
                      <a:r>
                        <a:rPr lang="en-US" sz="1400" dirty="0" err="1">
                          <a:effectLst/>
                          <a:latin typeface="Playfair Display" charset="0"/>
                        </a:rPr>
                        <a:t>khăn</a:t>
                      </a:r>
                      <a:r>
                        <a:rPr lang="en-US" sz="1400" dirty="0">
                          <a:effectLst/>
                          <a:latin typeface="Playfair Display" charset="0"/>
                        </a:rPr>
                        <a:t>, </a:t>
                      </a:r>
                      <a:r>
                        <a:rPr lang="en-US" sz="1400" dirty="0" err="1">
                          <a:effectLst/>
                          <a:latin typeface="Playfair Display" charset="0"/>
                        </a:rPr>
                        <a:t>hạn</a:t>
                      </a:r>
                      <a:r>
                        <a:rPr lang="en-US" sz="1400" dirty="0">
                          <a:effectLst/>
                          <a:latin typeface="Playfair Display" charset="0"/>
                        </a:rPr>
                        <a:t> </a:t>
                      </a:r>
                      <a:r>
                        <a:rPr lang="en-US" sz="1400" dirty="0" err="1">
                          <a:effectLst/>
                          <a:latin typeface="Playfair Display" charset="0"/>
                        </a:rPr>
                        <a:t>chế</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việc</a:t>
                      </a:r>
                      <a:r>
                        <a:rPr lang="en-US" sz="1400" dirty="0">
                          <a:effectLst/>
                          <a:latin typeface="Playfair Display" charset="0"/>
                        </a:rPr>
                        <a:t> </a:t>
                      </a:r>
                      <a:r>
                        <a:rPr lang="en-US" sz="1400" dirty="0" err="1">
                          <a:effectLst/>
                          <a:latin typeface="Playfair Display" charset="0"/>
                        </a:rPr>
                        <a:t>tiếp</a:t>
                      </a:r>
                      <a:r>
                        <a:rPr lang="en-US" sz="1400" dirty="0">
                          <a:effectLst/>
                          <a:latin typeface="Playfair Display" charset="0"/>
                        </a:rPr>
                        <a:t> </a:t>
                      </a:r>
                      <a:r>
                        <a:rPr lang="en-US" sz="1400" dirty="0" err="1">
                          <a:effectLst/>
                          <a:latin typeface="Playfair Display" charset="0"/>
                        </a:rPr>
                        <a:t>cận</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đối</a:t>
                      </a:r>
                      <a:r>
                        <a:rPr lang="en-US" sz="1400" dirty="0">
                          <a:effectLst/>
                          <a:latin typeface="Playfair Display" charset="0"/>
                        </a:rPr>
                        <a:t> </a:t>
                      </a:r>
                      <a:r>
                        <a:rPr lang="en-US" sz="1400" dirty="0" err="1">
                          <a:effectLst/>
                          <a:latin typeface="Playfair Display" charset="0"/>
                        </a:rPr>
                        <a:t>tượng</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Tại</a:t>
                      </a:r>
                      <a:r>
                        <a:rPr lang="en-US" sz="1400" dirty="0">
                          <a:effectLst/>
                          <a:latin typeface="Playfair Display" charset="0"/>
                        </a:rPr>
                        <a:t> </a:t>
                      </a:r>
                      <a:r>
                        <a:rPr lang="en-US" sz="1400" dirty="0" err="1">
                          <a:effectLst/>
                          <a:latin typeface="Playfair Display" charset="0"/>
                        </a:rPr>
                        <a:t>sao</a:t>
                      </a:r>
                      <a:r>
                        <a:rPr lang="en-US" sz="1400" dirty="0">
                          <a:effectLst/>
                          <a:latin typeface="Playfair Display" charset="0"/>
                        </a:rPr>
                        <a:t> </a:t>
                      </a:r>
                      <a:r>
                        <a:rPr lang="en-US" sz="1400" dirty="0" err="1">
                          <a:effectLst/>
                          <a:latin typeface="Playfair Display" charset="0"/>
                        </a:rPr>
                        <a:t>lại</a:t>
                      </a:r>
                      <a:r>
                        <a:rPr lang="en-US" sz="1400" dirty="0">
                          <a:effectLst/>
                          <a:latin typeface="Playfair Display" charset="0"/>
                        </a:rPr>
                        <a:t> </a:t>
                      </a:r>
                      <a:r>
                        <a:rPr lang="en-US" sz="1400" dirty="0" err="1">
                          <a:effectLst/>
                          <a:latin typeface="Playfair Display" charset="0"/>
                        </a:rPr>
                        <a:t>có</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khó</a:t>
                      </a:r>
                      <a:r>
                        <a:rPr lang="en-US" sz="1400" dirty="0">
                          <a:effectLst/>
                          <a:latin typeface="Playfair Display" charset="0"/>
                        </a:rPr>
                        <a:t> </a:t>
                      </a:r>
                      <a:r>
                        <a:rPr lang="en-US" sz="1400" dirty="0" err="1">
                          <a:effectLst/>
                          <a:latin typeface="Playfair Display" charset="0"/>
                        </a:rPr>
                        <a:t>khăn</a:t>
                      </a:r>
                      <a:r>
                        <a:rPr lang="en-US" sz="1400" dirty="0">
                          <a:effectLst/>
                          <a:latin typeface="Playfair Display" charset="0"/>
                        </a:rPr>
                        <a:t>, </a:t>
                      </a:r>
                      <a:r>
                        <a:rPr lang="en-US" sz="1400" dirty="0" err="1">
                          <a:effectLst/>
                          <a:latin typeface="Playfair Display" charset="0"/>
                        </a:rPr>
                        <a:t>hạn</a:t>
                      </a:r>
                      <a:r>
                        <a:rPr lang="en-US" sz="1400" dirty="0">
                          <a:effectLst/>
                          <a:latin typeface="Playfair Display" charset="0"/>
                        </a:rPr>
                        <a:t> </a:t>
                      </a:r>
                      <a:r>
                        <a:rPr lang="en-US" sz="1400" dirty="0" err="1">
                          <a:effectLst/>
                          <a:latin typeface="Playfair Display" charset="0"/>
                        </a:rPr>
                        <a:t>chế</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việc</a:t>
                      </a:r>
                      <a:r>
                        <a:rPr lang="en-US" sz="1400" dirty="0">
                          <a:effectLst/>
                          <a:latin typeface="Playfair Display" charset="0"/>
                        </a:rPr>
                        <a:t> </a:t>
                      </a:r>
                      <a:r>
                        <a:rPr lang="en-US" sz="1400" dirty="0" err="1">
                          <a:effectLst/>
                          <a:latin typeface="Playfair Display" charset="0"/>
                        </a:rPr>
                        <a:t>tiếp</a:t>
                      </a:r>
                      <a:r>
                        <a:rPr lang="en-US" sz="1400" dirty="0">
                          <a:effectLst/>
                          <a:latin typeface="Playfair Display" charset="0"/>
                        </a:rPr>
                        <a:t> </a:t>
                      </a:r>
                      <a:r>
                        <a:rPr lang="en-US" sz="1400" dirty="0" err="1">
                          <a:effectLst/>
                          <a:latin typeface="Playfair Display" charset="0"/>
                        </a:rPr>
                        <a:t>cận</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a:t>
                      </a:r>
                    </a:p>
                    <a:p>
                      <a:pPr algn="just">
                        <a:lnSpc>
                          <a:spcPts val="2200"/>
                        </a:lnSpc>
                        <a:spcAft>
                          <a:spcPts val="0"/>
                        </a:spcAft>
                      </a:pP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vấn</a:t>
                      </a:r>
                      <a:r>
                        <a:rPr lang="en-US" sz="1400" dirty="0">
                          <a:effectLst/>
                          <a:latin typeface="Playfair Display" charset="0"/>
                        </a:rPr>
                        <a:t> </a:t>
                      </a:r>
                      <a:r>
                        <a:rPr lang="en-US" sz="1400" dirty="0" err="1">
                          <a:effectLst/>
                          <a:latin typeface="Playfair Display" charset="0"/>
                        </a:rPr>
                        <a:t>đề</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bí</a:t>
                      </a:r>
                      <a:r>
                        <a:rPr lang="en-US" sz="1400" dirty="0">
                          <a:effectLst/>
                          <a:latin typeface="Playfair Display" charset="0"/>
                        </a:rPr>
                        <a:t> </a:t>
                      </a:r>
                      <a:r>
                        <a:rPr lang="en-US" sz="1400" dirty="0" err="1">
                          <a:effectLst/>
                          <a:latin typeface="Playfair Display" charset="0"/>
                        </a:rPr>
                        <a:t>mật</a:t>
                      </a:r>
                      <a:r>
                        <a:rPr lang="en-US" sz="1400" dirty="0">
                          <a:effectLst/>
                          <a:latin typeface="Playfair Display" charset="0"/>
                        </a:rPr>
                        <a:t> </a:t>
                      </a:r>
                      <a:r>
                        <a:rPr lang="en-US" sz="1400" dirty="0" err="1">
                          <a:effectLst/>
                          <a:latin typeface="Playfair Display" charset="0"/>
                        </a:rPr>
                        <a:t>riêng</a:t>
                      </a:r>
                      <a:r>
                        <a:rPr lang="en-US" sz="1400" dirty="0">
                          <a:effectLst/>
                          <a:latin typeface="Playfair Display" charset="0"/>
                        </a:rPr>
                        <a:t> </a:t>
                      </a:r>
                      <a:r>
                        <a:rPr lang="en-US" sz="1400" dirty="0" err="1">
                          <a:effectLst/>
                          <a:latin typeface="Playfair Display" charset="0"/>
                        </a:rPr>
                        <a:t>tư</a:t>
                      </a:r>
                      <a:r>
                        <a:rPr lang="en-US" sz="1400" dirty="0">
                          <a:effectLst/>
                          <a:latin typeface="Playfair Display" charset="0"/>
                        </a:rPr>
                        <a:t> </a:t>
                      </a:r>
                      <a:r>
                        <a:rPr lang="en-US" sz="1400" dirty="0" err="1">
                          <a:effectLst/>
                          <a:latin typeface="Playfair Display" charset="0"/>
                        </a:rPr>
                        <a:t>có</a:t>
                      </a:r>
                      <a:r>
                        <a:rPr lang="en-US" sz="1400" dirty="0">
                          <a:effectLst/>
                          <a:latin typeface="Playfair Display" charset="0"/>
                        </a:rPr>
                        <a:t> </a:t>
                      </a:r>
                      <a:r>
                        <a:rPr lang="en-US" sz="1400" dirty="0" err="1">
                          <a:effectLst/>
                          <a:latin typeface="Playfair Display" charset="0"/>
                        </a:rPr>
                        <a:t>phải</a:t>
                      </a:r>
                      <a:r>
                        <a:rPr lang="en-US" sz="1400" dirty="0">
                          <a:effectLst/>
                          <a:latin typeface="Playfair Display" charset="0"/>
                        </a:rPr>
                        <a:t> </a:t>
                      </a:r>
                      <a:r>
                        <a:rPr lang="en-US" sz="1400" dirty="0" err="1">
                          <a:effectLst/>
                          <a:latin typeface="Playfair Display" charset="0"/>
                        </a:rPr>
                        <a:t>là</a:t>
                      </a:r>
                      <a:r>
                        <a:rPr lang="en-US" sz="1400" dirty="0">
                          <a:effectLst/>
                          <a:latin typeface="Playfair Display" charset="0"/>
                        </a:rPr>
                        <a:t> </a:t>
                      </a:r>
                      <a:r>
                        <a:rPr lang="en-US" sz="1400" dirty="0" err="1">
                          <a:effectLst/>
                          <a:latin typeface="Playfair Display" charset="0"/>
                        </a:rPr>
                        <a:t>rào</a:t>
                      </a:r>
                      <a:r>
                        <a:rPr lang="en-US" sz="1400" dirty="0">
                          <a:effectLst/>
                          <a:latin typeface="Playfair Display" charset="0"/>
                        </a:rPr>
                        <a:t> </a:t>
                      </a:r>
                      <a:r>
                        <a:rPr lang="en-US" sz="1400" dirty="0" err="1">
                          <a:effectLst/>
                          <a:latin typeface="Playfair Display" charset="0"/>
                        </a:rPr>
                        <a:t>cản</a:t>
                      </a:r>
                      <a:r>
                        <a:rPr lang="en-US" sz="1400" dirty="0">
                          <a:effectLst/>
                          <a:latin typeface="Playfair Display" charset="0"/>
                        </a:rPr>
                        <a:t> </a:t>
                      </a:r>
                      <a:r>
                        <a:rPr lang="en-US" sz="1400" dirty="0" err="1">
                          <a:effectLst/>
                          <a:latin typeface="Playfair Display" charset="0"/>
                        </a:rPr>
                        <a:t>chính</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việc</a:t>
                      </a:r>
                      <a:r>
                        <a:rPr lang="en-US" sz="1400" dirty="0">
                          <a:effectLst/>
                          <a:latin typeface="Playfair Display" charset="0"/>
                        </a:rPr>
                        <a:t> </a:t>
                      </a:r>
                      <a:r>
                        <a:rPr lang="en-US" sz="1400" dirty="0" err="1">
                          <a:effectLst/>
                          <a:latin typeface="Playfair Display" charset="0"/>
                        </a:rPr>
                        <a:t>tiếp</a:t>
                      </a:r>
                      <a:r>
                        <a:rPr lang="en-US" sz="1400" dirty="0">
                          <a:effectLst/>
                          <a:latin typeface="Playfair Display" charset="0"/>
                        </a:rPr>
                        <a:t> </a:t>
                      </a:r>
                      <a:r>
                        <a:rPr lang="en-US" sz="1400" dirty="0" err="1">
                          <a:effectLst/>
                          <a:latin typeface="Playfair Display" charset="0"/>
                        </a:rPr>
                        <a:t>cận</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err="1">
                          <a:effectLst/>
                          <a:latin typeface="Playfair Display" charset="0"/>
                        </a:rPr>
                        <a:t>hôn</a:t>
                      </a:r>
                      <a:r>
                        <a:rPr lang="en-US" sz="1400" dirty="0">
                          <a:effectLst/>
                          <a:latin typeface="Playfair Display" charset="0"/>
                        </a:rPr>
                        <a:t> </a:t>
                      </a:r>
                      <a:r>
                        <a:rPr lang="en-US" sz="1400" dirty="0" err="1">
                          <a:effectLst/>
                          <a:latin typeface="Playfair Display" charset="0"/>
                        </a:rPr>
                        <a:t>nhân</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gia</a:t>
                      </a:r>
                      <a:r>
                        <a:rPr lang="en-US" sz="1400" dirty="0">
                          <a:effectLst/>
                          <a:latin typeface="Playfair Display" charset="0"/>
                        </a:rPr>
                        <a:t> </a:t>
                      </a:r>
                      <a:r>
                        <a:rPr lang="en-US" sz="1400" dirty="0" err="1">
                          <a:effectLst/>
                          <a:latin typeface="Playfair Display" charset="0"/>
                        </a:rPr>
                        <a:t>đình</a:t>
                      </a:r>
                      <a:r>
                        <a:rPr lang="en-US" sz="1400" dirty="0">
                          <a:effectLst/>
                          <a:latin typeface="Playfair Display" charset="0"/>
                        </a:rPr>
                        <a:t> hay </a:t>
                      </a:r>
                      <a:r>
                        <a:rPr lang="en-US" sz="1400" dirty="0" err="1">
                          <a:effectLst/>
                          <a:latin typeface="Playfair Display" charset="0"/>
                        </a:rPr>
                        <a:t>không</a:t>
                      </a:r>
                      <a:r>
                        <a:rPr lang="en-US" sz="1400" dirty="0">
                          <a:effectLst/>
                          <a:latin typeface="Playfair Display" charset="0"/>
                        </a:rPr>
                        <a:t>?</a:t>
                      </a:r>
                      <a:endParaRPr lang="en-US" sz="1400" dirty="0">
                        <a:effectLst/>
                        <a:latin typeface="Playfair Display" charset="0"/>
                        <a:ea typeface="Calibri"/>
                        <a:cs typeface="Times New Roman"/>
                      </a:endParaRPr>
                    </a:p>
                  </a:txBody>
                  <a:tcPr marL="32613" marR="32613" marT="0" marB="0"/>
                </a:tc>
                <a:tc>
                  <a:txBody>
                    <a:bodyPr/>
                    <a:lstStyle/>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err="1">
                          <a:effectLst/>
                          <a:latin typeface="Playfair Display" charset="0"/>
                        </a:rPr>
                        <a:t>Áp</a:t>
                      </a:r>
                      <a:r>
                        <a:rPr lang="en-US" sz="1400" dirty="0">
                          <a:effectLst/>
                          <a:latin typeface="Playfair Display" charset="0"/>
                        </a:rPr>
                        <a:t> </a:t>
                      </a:r>
                      <a:r>
                        <a:rPr lang="en-US" sz="1400" dirty="0" err="1">
                          <a:effectLst/>
                          <a:latin typeface="Playfair Display" charset="0"/>
                        </a:rPr>
                        <a:t>dụng</a:t>
                      </a:r>
                      <a:r>
                        <a:rPr lang="en-US" sz="1400" dirty="0">
                          <a:effectLst/>
                          <a:latin typeface="Playfair Display" charset="0"/>
                        </a:rPr>
                        <a:t> </a:t>
                      </a:r>
                      <a:r>
                        <a:rPr lang="en-US" sz="1400" dirty="0" err="1">
                          <a:effectLst/>
                          <a:latin typeface="Playfair Display" charset="0"/>
                        </a:rPr>
                        <a:t>phương</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đáp</a:t>
                      </a: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ghi</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trả</a:t>
                      </a:r>
                      <a:r>
                        <a:rPr lang="en-US" sz="1400" dirty="0">
                          <a:effectLst/>
                          <a:latin typeface="Playfair Display" charset="0"/>
                        </a:rPr>
                        <a:t> </a:t>
                      </a:r>
                      <a:r>
                        <a:rPr lang="en-US" sz="1400" dirty="0" err="1">
                          <a:effectLst/>
                          <a:latin typeface="Playfair Display" charset="0"/>
                        </a:rPr>
                        <a:t>lời</a:t>
                      </a:r>
                      <a:r>
                        <a:rPr lang="en-US" sz="1400" dirty="0">
                          <a:effectLst/>
                          <a:latin typeface="Playfair Display" charset="0"/>
                        </a:rPr>
                        <a:t> </a:t>
                      </a:r>
                      <a:r>
                        <a:rPr lang="en-US" sz="1400" dirty="0" err="1">
                          <a:effectLst/>
                          <a:latin typeface="Playfair Display" charset="0"/>
                        </a:rPr>
                        <a:t>ra</a:t>
                      </a:r>
                      <a:r>
                        <a:rPr lang="en-US" sz="1400" dirty="0">
                          <a:effectLst/>
                          <a:latin typeface="Playfair Display" charset="0"/>
                        </a:rPr>
                        <a:t> </a:t>
                      </a:r>
                      <a:r>
                        <a:rPr lang="en-US" sz="1400" dirty="0" err="1">
                          <a:effectLst/>
                          <a:latin typeface="Playfair Display" charset="0"/>
                        </a:rPr>
                        <a:t>giấy</a:t>
                      </a: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r>
                        <a:rPr lang="en-US" sz="1400" dirty="0" err="1">
                          <a:effectLst/>
                          <a:latin typeface="Playfair Display" charset="0"/>
                        </a:rPr>
                        <a:t>Mỗi</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lấy</a:t>
                      </a:r>
                      <a:r>
                        <a:rPr lang="en-US" sz="1400" dirty="0">
                          <a:effectLst/>
                          <a:latin typeface="Playfair Display" charset="0"/>
                        </a:rPr>
                        <a:t> ý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trả</a:t>
                      </a:r>
                      <a:r>
                        <a:rPr lang="en-US" sz="1400" dirty="0">
                          <a:effectLst/>
                          <a:latin typeface="Playfair Display" charset="0"/>
                        </a:rPr>
                        <a:t> </a:t>
                      </a:r>
                      <a:r>
                        <a:rPr lang="en-US" sz="1400" dirty="0" err="1">
                          <a:effectLst/>
                          <a:latin typeface="Playfair Display" charset="0"/>
                        </a:rPr>
                        <a:t>lời</a:t>
                      </a:r>
                      <a:r>
                        <a:rPr lang="en-US" sz="1400" dirty="0">
                          <a:effectLst/>
                          <a:latin typeface="Playfair Display" charset="0"/>
                        </a:rPr>
                        <a:t> </a:t>
                      </a:r>
                      <a:r>
                        <a:rPr lang="en-US" sz="1400" dirty="0" err="1">
                          <a:effectLst/>
                          <a:latin typeface="Playfair Display" charset="0"/>
                        </a:rPr>
                        <a:t>từ</a:t>
                      </a:r>
                      <a:r>
                        <a:rPr lang="en-US" sz="1400" dirty="0">
                          <a:effectLst/>
                          <a:latin typeface="Playfair Display" charset="0"/>
                        </a:rPr>
                        <a:t> 5 - 6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a:t>
                      </a:r>
                      <a:endParaRPr lang="en-US" sz="1400" dirty="0">
                        <a:effectLst/>
                        <a:latin typeface="Playfair Display" charset="0"/>
                        <a:ea typeface="Calibri"/>
                        <a:cs typeface="Times New Roman"/>
                      </a:endParaRPr>
                    </a:p>
                  </a:txBody>
                  <a:tcPr marL="32613" marR="32613"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49 </a:t>
                      </a:r>
                      <a:r>
                        <a:rPr lang="en-US" sz="1400" dirty="0" err="1" smtClean="0">
                          <a:effectLst/>
                          <a:latin typeface="Playfair Display" charset="0"/>
                        </a:rPr>
                        <a:t>phút</a:t>
                      </a:r>
                      <a:endParaRPr lang="en-US" sz="1400" dirty="0">
                        <a:effectLst/>
                        <a:latin typeface="Playfair Display" charset="0"/>
                        <a:ea typeface="Times New Roman"/>
                        <a:cs typeface="Times New Roman"/>
                      </a:endParaRPr>
                    </a:p>
                  </a:txBody>
                  <a:tcPr marL="32613" marR="32613"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Dùng</a:t>
                      </a:r>
                      <a:r>
                        <a:rPr lang="en-US" sz="1400" dirty="0">
                          <a:effectLst/>
                          <a:latin typeface="Playfair Display" charset="0"/>
                        </a:rPr>
                        <a:t> </a:t>
                      </a:r>
                      <a:r>
                        <a:rPr lang="en-US" sz="1400" dirty="0" err="1">
                          <a:effectLst/>
                          <a:latin typeface="Playfair Display" charset="0"/>
                        </a:rPr>
                        <a:t>bảng</a:t>
                      </a:r>
                      <a:r>
                        <a:rPr lang="en-US" sz="1400" dirty="0">
                          <a:effectLst/>
                          <a:latin typeface="Playfair Display" charset="0"/>
                        </a:rPr>
                        <a:t> </a:t>
                      </a:r>
                      <a:r>
                        <a:rPr lang="en-US" sz="1400" dirty="0" err="1">
                          <a:effectLst/>
                          <a:latin typeface="Playfair Display" charset="0"/>
                        </a:rPr>
                        <a:t>ghi</a:t>
                      </a:r>
                      <a:r>
                        <a:rPr lang="en-US" sz="1400" dirty="0">
                          <a:effectLst/>
                          <a:latin typeface="Playfair Display" charset="0"/>
                        </a:rPr>
                        <a:t> </a:t>
                      </a:r>
                      <a:r>
                        <a:rPr lang="en-US" sz="1400" dirty="0" err="1">
                          <a:effectLst/>
                          <a:latin typeface="Playfair Display" charset="0"/>
                        </a:rPr>
                        <a:t>lại</a:t>
                      </a:r>
                      <a:r>
                        <a:rPr lang="en-US" sz="1400" dirty="0">
                          <a:effectLst/>
                          <a:latin typeface="Playfair Display" charset="0"/>
                        </a:rPr>
                        <a:t> ý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a:t>
                      </a:r>
                      <a:endParaRPr lang="en-US" sz="1400" dirty="0">
                        <a:effectLst/>
                        <a:latin typeface="Playfair Display" charset="0"/>
                        <a:ea typeface="Times New Roman"/>
                        <a:cs typeface="Times New Roman"/>
                      </a:endParaRPr>
                    </a:p>
                  </a:txBody>
                  <a:tcPr marL="32613" marR="32613" marT="0" marB="0"/>
                </a:tc>
              </a:tr>
            </a:tbl>
          </a:graphicData>
        </a:graphic>
      </p:graphicFrame>
    </p:spTree>
    <p:extLst>
      <p:ext uri="{BB962C8B-B14F-4D97-AF65-F5344CB8AC3E}">
        <p14:creationId xmlns:p14="http://schemas.microsoft.com/office/powerpoint/2010/main" val="359565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2916178865"/>
              </p:ext>
            </p:extLst>
          </p:nvPr>
        </p:nvGraphicFramePr>
        <p:xfrm>
          <a:off x="762000" y="666750"/>
          <a:ext cx="7602537" cy="3844313"/>
        </p:xfrm>
        <a:graphic>
          <a:graphicData uri="http://schemas.openxmlformats.org/drawingml/2006/table">
            <a:tbl>
              <a:tblPr firstRow="1" firstCol="1" bandRow="1">
                <a:tableStyleId>{50612979-EF31-4AF9-A8EF-6B6A0A963571}</a:tableStyleId>
              </a:tblPr>
              <a:tblGrid>
                <a:gridCol w="3335006"/>
                <a:gridCol w="2087548"/>
                <a:gridCol w="932525"/>
                <a:gridCol w="1247458"/>
              </a:tblGrid>
              <a:tr h="2864335">
                <a:tc>
                  <a:txBody>
                    <a:bodyPr/>
                    <a:lstStyle/>
                    <a:p>
                      <a:pPr algn="just">
                        <a:lnSpc>
                          <a:spcPct val="130000"/>
                        </a:lnSpc>
                        <a:spcAft>
                          <a:spcPts val="0"/>
                        </a:spcAft>
                      </a:pPr>
                      <a:r>
                        <a:rPr lang="en-US" sz="1400" b="1" dirty="0">
                          <a:effectLst/>
                          <a:latin typeface="Playfair Display" charset="0"/>
                        </a:rPr>
                        <a:t>KẾT LUẬN</a:t>
                      </a:r>
                    </a:p>
                    <a:p>
                      <a:pPr algn="just">
                        <a:lnSpc>
                          <a:spcPct val="130000"/>
                        </a:lnSpc>
                        <a:spcAft>
                          <a:spcPts val="0"/>
                        </a:spcAft>
                      </a:pPr>
                      <a:r>
                        <a:rPr lang="en-US" sz="1400" b="1" dirty="0">
                          <a:effectLst/>
                          <a:latin typeface="Playfair Display" charset="0"/>
                        </a:rPr>
                        <a:t>3</a:t>
                      </a:r>
                      <a:r>
                        <a:rPr lang="vi-VN" sz="1400" b="1" dirty="0">
                          <a:effectLst/>
                        </a:rPr>
                        <a:t>. </a:t>
                      </a:r>
                      <a:r>
                        <a:rPr lang="en-US" sz="1400" b="1" dirty="0" err="1">
                          <a:effectLst/>
                          <a:latin typeface="Playfair Display" charset="0"/>
                        </a:rPr>
                        <a:t>Tóm</a:t>
                      </a:r>
                      <a:r>
                        <a:rPr lang="en-US" sz="1400" b="1" dirty="0">
                          <a:effectLst/>
                          <a:latin typeface="Playfair Display" charset="0"/>
                        </a:rPr>
                        <a:t> </a:t>
                      </a:r>
                      <a:r>
                        <a:rPr lang="en-US" sz="1400" b="1" dirty="0" err="1">
                          <a:effectLst/>
                          <a:latin typeface="Playfair Display" charset="0"/>
                        </a:rPr>
                        <a:t>tắt</a:t>
                      </a:r>
                      <a:endParaRPr lang="en-US" sz="1400" b="1"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Tóm</a:t>
                      </a:r>
                      <a:r>
                        <a:rPr lang="en-US" sz="1400" dirty="0">
                          <a:effectLst/>
                          <a:latin typeface="Playfair Display" charset="0"/>
                        </a:rPr>
                        <a:t> </a:t>
                      </a:r>
                      <a:r>
                        <a:rPr lang="en-US" sz="1400" dirty="0" err="1">
                          <a:effectLst/>
                          <a:latin typeface="Playfair Display" charset="0"/>
                        </a:rPr>
                        <a:t>tắt</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bằng</a:t>
                      </a:r>
                      <a:r>
                        <a:rPr lang="en-US" sz="1400" dirty="0">
                          <a:effectLst/>
                          <a:latin typeface="Playfair Display" charset="0"/>
                        </a:rPr>
                        <a:t> </a:t>
                      </a:r>
                      <a:r>
                        <a:rPr lang="en-US" sz="1400" dirty="0" err="1">
                          <a:effectLst/>
                          <a:latin typeface="Playfair Display" charset="0"/>
                        </a:rPr>
                        <a:t>cách</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nêu</a:t>
                      </a:r>
                      <a:r>
                        <a:rPr lang="en-US" sz="1400" dirty="0">
                          <a:effectLst/>
                          <a:latin typeface="Playfair Display" charset="0"/>
                        </a:rPr>
                        <a:t>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đánh</a:t>
                      </a:r>
                      <a:r>
                        <a:rPr lang="en-US" sz="1400" dirty="0">
                          <a:effectLst/>
                          <a:latin typeface="Playfair Display" charset="0"/>
                        </a:rPr>
                        <a:t> </a:t>
                      </a:r>
                      <a:r>
                        <a:rPr lang="en-US" sz="1400" dirty="0" err="1">
                          <a:effectLst/>
                          <a:latin typeface="Playfair Display" charset="0"/>
                        </a:rPr>
                        <a:t>giá</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mức</a:t>
                      </a:r>
                      <a:r>
                        <a:rPr lang="en-US" sz="1400" dirty="0">
                          <a:effectLst/>
                          <a:latin typeface="Playfair Display" charset="0"/>
                        </a:rPr>
                        <a:t> </a:t>
                      </a:r>
                      <a:r>
                        <a:rPr lang="en-US" sz="1400" dirty="0" err="1">
                          <a:effectLst/>
                          <a:latin typeface="Playfair Display" charset="0"/>
                        </a:rPr>
                        <a:t>độ</a:t>
                      </a:r>
                      <a:r>
                        <a:rPr lang="en-US" sz="1400" dirty="0">
                          <a:effectLst/>
                          <a:latin typeface="Playfair Display" charset="0"/>
                        </a:rPr>
                        <a:t> </a:t>
                      </a:r>
                      <a:r>
                        <a:rPr lang="en-US" sz="1400" dirty="0" err="1">
                          <a:effectLst/>
                          <a:latin typeface="Playfair Display" charset="0"/>
                        </a:rPr>
                        <a:t>đạt</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Nếu</a:t>
                      </a:r>
                      <a:r>
                        <a:rPr lang="en-US" sz="1400" dirty="0">
                          <a:effectLst/>
                          <a:latin typeface="Playfair Display" charset="0"/>
                        </a:rPr>
                        <a:t> </a:t>
                      </a:r>
                      <a:r>
                        <a:rPr lang="en-US" sz="1400" dirty="0" err="1">
                          <a:effectLst/>
                          <a:latin typeface="Playfair Display" charset="0"/>
                        </a:rPr>
                        <a:t>chưa</a:t>
                      </a:r>
                      <a:r>
                        <a:rPr lang="en-US" sz="1400" dirty="0">
                          <a:effectLst/>
                          <a:latin typeface="Playfair Display" charset="0"/>
                        </a:rPr>
                        <a:t> </a:t>
                      </a:r>
                      <a:r>
                        <a:rPr lang="en-US" sz="1400" dirty="0" err="1">
                          <a:effectLst/>
                          <a:latin typeface="Playfair Display" charset="0"/>
                        </a:rPr>
                        <a:t>đạt</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thì</a:t>
                      </a:r>
                      <a:r>
                        <a:rPr lang="en-US" sz="1400" dirty="0">
                          <a:effectLst/>
                          <a:latin typeface="Playfair Display" charset="0"/>
                        </a:rPr>
                        <a:t> </a:t>
                      </a:r>
                      <a:r>
                        <a:rPr lang="en-US" sz="1400" dirty="0" err="1" smtClean="0">
                          <a:effectLst/>
                          <a:latin typeface="Playfair Display" charset="0"/>
                        </a:rPr>
                        <a:t>cần</a:t>
                      </a:r>
                      <a:r>
                        <a:rPr lang="en-US" sz="1400" dirty="0" smtClean="0">
                          <a:effectLst/>
                          <a:latin typeface="Playfair Display" charset="0"/>
                        </a:rPr>
                        <a:t> </a:t>
                      </a:r>
                      <a:r>
                        <a:rPr lang="en-US" sz="1400" dirty="0" err="1" smtClean="0">
                          <a:effectLst/>
                          <a:latin typeface="Playfair Display" charset="0"/>
                        </a:rPr>
                        <a:t>thảo</a:t>
                      </a:r>
                      <a:r>
                        <a:rPr lang="en-US" sz="1400" baseline="0" dirty="0" smtClean="0">
                          <a:effectLst/>
                          <a:latin typeface="Playfair Display" charset="0"/>
                        </a:rPr>
                        <a:t> </a:t>
                      </a:r>
                      <a:r>
                        <a:rPr lang="en-US" sz="1400" baseline="0" dirty="0" err="1" smtClean="0">
                          <a:effectLst/>
                          <a:latin typeface="Playfair Display" charset="0"/>
                        </a:rPr>
                        <a:t>luận</a:t>
                      </a:r>
                      <a:r>
                        <a:rPr lang="en-US" sz="1400" baseline="0" dirty="0" smtClean="0">
                          <a:effectLst/>
                          <a:latin typeface="Playfair Display" charset="0"/>
                        </a:rPr>
                        <a:t>, </a:t>
                      </a:r>
                      <a:r>
                        <a:rPr lang="en-US" sz="1400" baseline="0" dirty="0" err="1" smtClean="0">
                          <a:effectLst/>
                          <a:latin typeface="Playfair Display" charset="0"/>
                        </a:rPr>
                        <a:t>trao</a:t>
                      </a:r>
                      <a:r>
                        <a:rPr lang="en-US" sz="1400" baseline="0" dirty="0" smtClean="0">
                          <a:effectLst/>
                          <a:latin typeface="Playfair Display" charset="0"/>
                        </a:rPr>
                        <a:t> </a:t>
                      </a:r>
                      <a:r>
                        <a:rPr lang="en-US" sz="1400" baseline="0" dirty="0" err="1" smtClean="0">
                          <a:effectLst/>
                          <a:latin typeface="Playfair Display" charset="0"/>
                        </a:rPr>
                        <a:t>đổi</a:t>
                      </a:r>
                      <a:r>
                        <a:rPr lang="vi-VN" sz="1400" dirty="0" smtClean="0">
                          <a:effectLst/>
                        </a:rPr>
                        <a:t> </a:t>
                      </a:r>
                      <a:r>
                        <a:rPr lang="en-US" sz="1400" dirty="0" err="1">
                          <a:effectLst/>
                          <a:latin typeface="Playfair Display" charset="0"/>
                        </a:rPr>
                        <a:t>thêm</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nêu</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điểm</a:t>
                      </a:r>
                      <a:r>
                        <a:rPr lang="en-US" sz="1400" dirty="0">
                          <a:effectLst/>
                          <a:latin typeface="Playfair Display" charset="0"/>
                        </a:rPr>
                        <a:t> </a:t>
                      </a:r>
                      <a:r>
                        <a:rPr lang="en-US" sz="1400" dirty="0" err="1">
                          <a:effectLst/>
                          <a:latin typeface="Playfair Display" charset="0"/>
                        </a:rPr>
                        <a:t>chính</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Hỏi nhanh đáp gọn: Đúng/ sai, có/không.</a:t>
                      </a:r>
                    </a:p>
                    <a:p>
                      <a:pPr algn="just">
                        <a:lnSpc>
                          <a:spcPct val="130000"/>
                        </a:lnSpc>
                        <a:spcAft>
                          <a:spcPts val="0"/>
                        </a:spcAft>
                      </a:pPr>
                      <a:r>
                        <a:rPr lang="en-US" sz="1400">
                          <a:effectLst/>
                          <a:latin typeface="Playfair Display" charset="0"/>
                        </a:rPr>
                        <a:t>- Thảo luận, trao đổi (nếu cần).</a:t>
                      </a:r>
                      <a:endParaRPr lang="en-US" sz="140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3 phút</a:t>
                      </a:r>
                      <a:endParaRPr lang="en-US" sz="140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endParaRPr lang="en-US" sz="1400" dirty="0" smtClean="0">
                        <a:effectLst/>
                        <a:latin typeface="Playfair Display" charset="0"/>
                      </a:endParaRPr>
                    </a:p>
                    <a:p>
                      <a:pPr algn="just">
                        <a:lnSpc>
                          <a:spcPct val="130000"/>
                        </a:lnSpc>
                        <a:spcAft>
                          <a:spcPts val="0"/>
                        </a:spcAft>
                      </a:pPr>
                      <a:endParaRPr lang="en-US" sz="1400" dirty="0" smtClean="0">
                        <a:effectLst/>
                        <a:latin typeface="Playfair Display" charset="0"/>
                      </a:endParaRPr>
                    </a:p>
                    <a:p>
                      <a:pPr algn="just">
                        <a:lnSpc>
                          <a:spcPct val="130000"/>
                        </a:lnSpc>
                        <a:spcAft>
                          <a:spcPts val="0"/>
                        </a:spcAft>
                      </a:pPr>
                      <a:r>
                        <a:rPr lang="en-US" sz="1400" dirty="0" err="1" smtClean="0">
                          <a:effectLst/>
                          <a:latin typeface="Playfair Display" charset="0"/>
                        </a:rPr>
                        <a:t>Bảng</a:t>
                      </a:r>
                      <a:r>
                        <a:rPr lang="en-US" sz="1400" dirty="0" smtClean="0">
                          <a:effectLst/>
                          <a:latin typeface="Playfair Display" charset="0"/>
                        </a:rPr>
                        <a:t> </a:t>
                      </a:r>
                      <a:r>
                        <a:rPr lang="en-US" sz="1400" dirty="0" err="1" smtClean="0">
                          <a:effectLst/>
                          <a:latin typeface="Playfair Display" charset="0"/>
                        </a:rPr>
                        <a:t>viết</a:t>
                      </a:r>
                      <a:r>
                        <a:rPr lang="en-US" sz="1400" dirty="0" smtClean="0">
                          <a:effectLst/>
                          <a:latin typeface="Playfair Display" charset="0"/>
                        </a:rPr>
                        <a:t>,</a:t>
                      </a:r>
                      <a:r>
                        <a:rPr lang="en-US" sz="1400" baseline="0" dirty="0" smtClean="0">
                          <a:effectLst/>
                          <a:latin typeface="Playfair Display" charset="0"/>
                        </a:rPr>
                        <a:t> </a:t>
                      </a:r>
                      <a:r>
                        <a:rPr lang="en-US" sz="1400" baseline="0" dirty="0" err="1" smtClean="0">
                          <a:effectLst/>
                          <a:latin typeface="Playfair Display" charset="0"/>
                        </a:rPr>
                        <a:t>bút</a:t>
                      </a:r>
                      <a:r>
                        <a:rPr lang="en-US" sz="1400" baseline="0" dirty="0" smtClean="0">
                          <a:effectLst/>
                          <a:latin typeface="Playfair Display" charset="0"/>
                        </a:rPr>
                        <a:t> </a:t>
                      </a:r>
                      <a:r>
                        <a:rPr lang="en-US" sz="1400" baseline="0" dirty="0" err="1" smtClean="0">
                          <a:effectLst/>
                          <a:latin typeface="Playfair Display" charset="0"/>
                        </a:rPr>
                        <a:t>viết</a:t>
                      </a:r>
                      <a:endParaRPr lang="en-US" sz="1400" dirty="0">
                        <a:effectLst/>
                        <a:latin typeface="Playfair Display" charset="0"/>
                        <a:ea typeface="Times New Roman"/>
                        <a:cs typeface="Times New Roman"/>
                      </a:endParaRPr>
                    </a:p>
                  </a:txBody>
                  <a:tcPr marL="52870" marR="52870" marT="0" marB="0"/>
                </a:tc>
              </a:tr>
              <a:tr h="793265">
                <a:tc gridSpan="2">
                  <a:txBody>
                    <a:bodyPr/>
                    <a:lstStyle/>
                    <a:p>
                      <a:pPr algn="l">
                        <a:lnSpc>
                          <a:spcPct val="130000"/>
                        </a:lnSpc>
                        <a:spcAft>
                          <a:spcPts val="0"/>
                        </a:spcAft>
                      </a:pPr>
                      <a:r>
                        <a:rPr lang="en-US" sz="1400" b="1" dirty="0" err="1">
                          <a:effectLst/>
                          <a:latin typeface="Playfair Display" charset="0"/>
                        </a:rPr>
                        <a:t>Tổng</a:t>
                      </a:r>
                      <a:r>
                        <a:rPr lang="en-US" sz="1400" b="1" dirty="0">
                          <a:effectLst/>
                          <a:latin typeface="Playfair Display" charset="0"/>
                        </a:rPr>
                        <a:t> </a:t>
                      </a:r>
                      <a:r>
                        <a:rPr lang="en-US" sz="1400" b="1" dirty="0" err="1">
                          <a:effectLst/>
                          <a:latin typeface="Playfair Display" charset="0"/>
                        </a:rPr>
                        <a:t>thời</a:t>
                      </a:r>
                      <a:r>
                        <a:rPr lang="en-US" sz="1400" b="1" dirty="0">
                          <a:effectLst/>
                          <a:latin typeface="Playfair Display" charset="0"/>
                        </a:rPr>
                        <a:t> </a:t>
                      </a:r>
                      <a:r>
                        <a:rPr lang="en-US" sz="1400" b="1" dirty="0" err="1">
                          <a:effectLst/>
                          <a:latin typeface="Playfair Display" charset="0"/>
                        </a:rPr>
                        <a:t>gian</a:t>
                      </a:r>
                      <a:endParaRPr lang="en-US" sz="1400" b="1" dirty="0">
                        <a:effectLst/>
                        <a:latin typeface="Playfair Display" charset="0"/>
                        <a:ea typeface="Times New Roman"/>
                        <a:cs typeface="Times New Roman"/>
                      </a:endParaRPr>
                    </a:p>
                  </a:txBody>
                  <a:tcPr marL="52870" marR="52870" marT="0" marB="0" anchor="ctr"/>
                </a:tc>
                <a:tc hMerge="1">
                  <a:txBody>
                    <a:bodyPr/>
                    <a:lstStyle/>
                    <a:p>
                      <a:endParaRPr lang="en-US"/>
                    </a:p>
                  </a:txBody>
                  <a:tcPr/>
                </a:tc>
                <a:tc>
                  <a:txBody>
                    <a:bodyPr/>
                    <a:lstStyle/>
                    <a:p>
                      <a:pPr algn="l">
                        <a:lnSpc>
                          <a:spcPct val="130000"/>
                        </a:lnSpc>
                        <a:spcAft>
                          <a:spcPts val="0"/>
                        </a:spcAft>
                      </a:pPr>
                      <a:r>
                        <a:rPr lang="en-US" sz="1400" b="1" dirty="0">
                          <a:effectLst/>
                          <a:latin typeface="Playfair Display" charset="0"/>
                        </a:rPr>
                        <a:t>55 </a:t>
                      </a:r>
                      <a:r>
                        <a:rPr lang="en-US" sz="1400" b="1" dirty="0" err="1">
                          <a:effectLst/>
                          <a:latin typeface="Playfair Display" charset="0"/>
                        </a:rPr>
                        <a:t>phút</a:t>
                      </a:r>
                      <a:endParaRPr lang="en-US" sz="1400" b="1" dirty="0">
                        <a:effectLst/>
                        <a:latin typeface="Playfair Display" charset="0"/>
                        <a:ea typeface="Times New Roman"/>
                        <a:cs typeface="Times New Roman"/>
                      </a:endParaRPr>
                    </a:p>
                  </a:txBody>
                  <a:tcPr marL="52870" marR="52870" marT="0" marB="0" anchor="ctr"/>
                </a:tc>
                <a:tc>
                  <a:txBody>
                    <a:bodyPr/>
                    <a:lstStyle/>
                    <a:p>
                      <a:pPr algn="l">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2870" marR="52870" marT="0" marB="0" anchor="ctr"/>
                </a:tc>
              </a:tr>
            </a:tbl>
          </a:graphicData>
        </a:graphic>
      </p:graphicFrame>
    </p:spTree>
    <p:extLst>
      <p:ext uri="{BB962C8B-B14F-4D97-AF65-F5344CB8AC3E}">
        <p14:creationId xmlns:p14="http://schemas.microsoft.com/office/powerpoint/2010/main" val="1475565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2893134651"/>
              </p:ext>
            </p:extLst>
          </p:nvPr>
        </p:nvGraphicFramePr>
        <p:xfrm>
          <a:off x="685800" y="438151"/>
          <a:ext cx="7772400" cy="4579112"/>
        </p:xfrm>
        <a:graphic>
          <a:graphicData uri="http://schemas.openxmlformats.org/drawingml/2006/table">
            <a:tbl>
              <a:tblPr firstRow="1" firstCol="1" bandRow="1">
                <a:tableStyleId>{50612979-EF31-4AF9-A8EF-6B6A0A963571}</a:tableStyleId>
              </a:tblPr>
              <a:tblGrid>
                <a:gridCol w="7772400"/>
              </a:tblGrid>
              <a:tr h="222988">
                <a:tc>
                  <a:txBody>
                    <a:bodyPr/>
                    <a:lstStyle/>
                    <a:p>
                      <a:pPr algn="just">
                        <a:lnSpc>
                          <a:spcPts val="2200"/>
                        </a:lnSpc>
                        <a:spcAft>
                          <a:spcPts val="0"/>
                        </a:spcAft>
                      </a:pP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r>
                        <a:rPr lang="en-US" sz="1400" b="1" dirty="0">
                          <a:effectLst/>
                          <a:latin typeface="Playfair Display" charset="0"/>
                        </a:rPr>
                        <a:t> 3</a:t>
                      </a:r>
                      <a:r>
                        <a:rPr lang="vi-VN" sz="1400" b="1" dirty="0">
                          <a:effectLst/>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luật</a:t>
                      </a:r>
                      <a:r>
                        <a:rPr lang="en-US" sz="1400" b="1" dirty="0">
                          <a:effectLst/>
                          <a:latin typeface="Playfair Display" charset="0"/>
                        </a:rPr>
                        <a:t> </a:t>
                      </a:r>
                      <a:r>
                        <a:rPr lang="en-US" sz="1400" b="1" dirty="0" err="1">
                          <a:effectLst/>
                          <a:latin typeface="Playfair Display" charset="0"/>
                        </a:rPr>
                        <a:t>quốc</a:t>
                      </a:r>
                      <a:r>
                        <a:rPr lang="en-US" sz="1400" b="1" dirty="0">
                          <a:effectLst/>
                          <a:latin typeface="Playfair Display" charset="0"/>
                        </a:rPr>
                        <a:t> </a:t>
                      </a:r>
                      <a:r>
                        <a:rPr lang="en-US" sz="1400" b="1" dirty="0" err="1">
                          <a:effectLst/>
                          <a:latin typeface="Playfair Display" charset="0"/>
                        </a:rPr>
                        <a:t>tế</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luật</a:t>
                      </a:r>
                      <a:r>
                        <a:rPr lang="en-US" sz="1400" b="1" dirty="0">
                          <a:effectLst/>
                          <a:latin typeface="Playfair Display" charset="0"/>
                        </a:rPr>
                        <a:t> </a:t>
                      </a:r>
                      <a:r>
                        <a:rPr lang="en-US" sz="1400" b="1" dirty="0" err="1">
                          <a:effectLst/>
                          <a:latin typeface="Playfair Display" charset="0"/>
                        </a:rPr>
                        <a:t>quốc</a:t>
                      </a:r>
                      <a:r>
                        <a:rPr lang="en-US" sz="1400" b="1" dirty="0">
                          <a:effectLst/>
                          <a:latin typeface="Playfair Display" charset="0"/>
                        </a:rPr>
                        <a:t> </a:t>
                      </a:r>
                      <a:r>
                        <a:rPr lang="en-US" sz="1400" b="1" dirty="0" err="1">
                          <a:effectLst/>
                          <a:latin typeface="Playfair Display" charset="0"/>
                        </a:rPr>
                        <a:t>gia</a:t>
                      </a:r>
                      <a:r>
                        <a:rPr lang="en-US" sz="1400" b="1" dirty="0">
                          <a:effectLst/>
                          <a:latin typeface="Playfair Display" charset="0"/>
                        </a:rPr>
                        <a:t> </a:t>
                      </a:r>
                      <a:r>
                        <a:rPr lang="en-US" sz="1400" b="1" dirty="0" err="1">
                          <a:effectLst/>
                          <a:latin typeface="Playfair Display" charset="0"/>
                        </a:rPr>
                        <a:t>về</a:t>
                      </a:r>
                      <a:r>
                        <a:rPr lang="en-US" sz="1400" b="1" dirty="0">
                          <a:effectLst/>
                          <a:latin typeface="Playfair Display" charset="0"/>
                        </a:rPr>
                        <a:t> </a:t>
                      </a:r>
                      <a:r>
                        <a:rPr lang="en-US" sz="1400" b="1" dirty="0" err="1">
                          <a:effectLst/>
                          <a:latin typeface="Playfair Display" charset="0"/>
                        </a:rPr>
                        <a:t>hôn</a:t>
                      </a:r>
                      <a:r>
                        <a:rPr lang="en-US" sz="1400" b="1" dirty="0">
                          <a:effectLst/>
                          <a:latin typeface="Playfair Display" charset="0"/>
                        </a:rPr>
                        <a:t> </a:t>
                      </a:r>
                      <a:r>
                        <a:rPr lang="en-US" sz="1400" b="1" dirty="0" err="1">
                          <a:effectLst/>
                          <a:latin typeface="Playfair Display" charset="0"/>
                        </a:rPr>
                        <a:t>nhân</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gia</a:t>
                      </a:r>
                      <a:r>
                        <a:rPr lang="en-US" sz="1400" b="1" dirty="0">
                          <a:effectLst/>
                          <a:latin typeface="Playfair Display" charset="0"/>
                        </a:rPr>
                        <a:t> </a:t>
                      </a:r>
                      <a:r>
                        <a:rPr lang="en-US" sz="1400" b="1" dirty="0" err="1">
                          <a:effectLst/>
                          <a:latin typeface="Playfair Display" charset="0"/>
                        </a:rPr>
                        <a:t>đình</a:t>
                      </a:r>
                      <a:r>
                        <a:rPr lang="en-US" sz="1400" b="1" dirty="0">
                          <a:effectLst/>
                          <a:latin typeface="Playfair Display" charset="0"/>
                        </a:rPr>
                        <a:t> (13:40 – 14:40)</a:t>
                      </a:r>
                      <a:endParaRPr lang="en-US" sz="1400" b="1" dirty="0">
                        <a:effectLst/>
                        <a:latin typeface="Playfair Display" charset="0"/>
                        <a:ea typeface="Calibri"/>
                        <a:cs typeface="Times New Roman"/>
                      </a:endParaRPr>
                    </a:p>
                  </a:txBody>
                  <a:tcPr marL="31655" marR="31655" marT="0" marB="0" anchor="ctr"/>
                </a:tc>
              </a:tr>
              <a:tr h="4272811">
                <a:tc>
                  <a:txBody>
                    <a:bodyPr/>
                    <a:lstStyle/>
                    <a:p>
                      <a:pPr algn="just">
                        <a:lnSpc>
                          <a:spcPct val="130000"/>
                        </a:lnSpc>
                        <a:spcAft>
                          <a:spcPts val="0"/>
                        </a:spcAft>
                      </a:pPr>
                      <a:r>
                        <a:rPr lang="en-US" sz="1300" b="1" dirty="0" err="1">
                          <a:effectLst/>
                          <a:latin typeface="Playfair Display" charset="0"/>
                        </a:rPr>
                        <a:t>Mục</a:t>
                      </a:r>
                      <a:r>
                        <a:rPr lang="en-US" sz="1300" b="1" dirty="0">
                          <a:effectLst/>
                          <a:latin typeface="Playfair Display" charset="0"/>
                        </a:rPr>
                        <a:t> </a:t>
                      </a:r>
                      <a:r>
                        <a:rPr lang="en-US" sz="1300" b="1" dirty="0" err="1">
                          <a:effectLst/>
                          <a:latin typeface="Playfair Display" charset="0"/>
                        </a:rPr>
                        <a:t>đích</a:t>
                      </a:r>
                      <a:r>
                        <a:rPr lang="en-US" sz="1300" b="1" dirty="0">
                          <a:effectLst/>
                          <a:latin typeface="Playfair Display" charset="0"/>
                        </a:rPr>
                        <a:t>: </a:t>
                      </a:r>
                      <a:r>
                        <a:rPr lang="en-US" sz="1300" dirty="0" err="1">
                          <a:effectLst/>
                          <a:latin typeface="Playfair Display" charset="0"/>
                        </a:rPr>
                        <a:t>Cung</a:t>
                      </a:r>
                      <a:r>
                        <a:rPr lang="en-US" sz="1300" dirty="0">
                          <a:effectLst/>
                          <a:latin typeface="Playfair Display" charset="0"/>
                        </a:rPr>
                        <a:t> </a:t>
                      </a:r>
                      <a:r>
                        <a:rPr lang="en-US" sz="1300" dirty="0" err="1">
                          <a:effectLst/>
                          <a:latin typeface="Playfair Display" charset="0"/>
                        </a:rPr>
                        <a:t>cấp</a:t>
                      </a:r>
                      <a:r>
                        <a:rPr lang="en-US" sz="1300" dirty="0">
                          <a:effectLst/>
                          <a:latin typeface="Playfair Display" charset="0"/>
                        </a:rPr>
                        <a:t> </a:t>
                      </a:r>
                      <a:r>
                        <a:rPr lang="en-US" sz="1300" dirty="0" err="1">
                          <a:effectLst/>
                          <a:latin typeface="Playfair Display" charset="0"/>
                        </a:rPr>
                        <a:t>cho</a:t>
                      </a:r>
                      <a:r>
                        <a:rPr lang="en-US" sz="1300" dirty="0">
                          <a:effectLst/>
                          <a:latin typeface="Playfair Display" charset="0"/>
                        </a:rPr>
                        <a:t> </a:t>
                      </a:r>
                      <a:r>
                        <a:rPr lang="en-US" sz="1300" dirty="0" err="1">
                          <a:effectLst/>
                          <a:latin typeface="Playfair Display" charset="0"/>
                        </a:rPr>
                        <a:t>học</a:t>
                      </a:r>
                      <a:r>
                        <a:rPr lang="en-US" sz="1300" dirty="0">
                          <a:effectLst/>
                          <a:latin typeface="Playfair Display" charset="0"/>
                        </a:rPr>
                        <a:t> </a:t>
                      </a:r>
                      <a:r>
                        <a:rPr lang="en-US" sz="1300" dirty="0" err="1">
                          <a:effectLst/>
                          <a:latin typeface="Playfair Display" charset="0"/>
                        </a:rPr>
                        <a:t>viên</a:t>
                      </a:r>
                      <a:r>
                        <a:rPr lang="en-US" sz="1300" dirty="0">
                          <a:effectLst/>
                          <a:latin typeface="Playfair Display" charset="0"/>
                        </a:rPr>
                        <a:t> </a:t>
                      </a:r>
                      <a:r>
                        <a:rPr lang="en-US" sz="1300" dirty="0" err="1">
                          <a:effectLst/>
                          <a:latin typeface="Playfair Display" charset="0"/>
                        </a:rPr>
                        <a:t>các</a:t>
                      </a:r>
                      <a:r>
                        <a:rPr lang="en-US" sz="1300" dirty="0">
                          <a:effectLst/>
                          <a:latin typeface="Playfair Display" charset="0"/>
                        </a:rPr>
                        <a:t> </a:t>
                      </a:r>
                      <a:r>
                        <a:rPr lang="en-US" sz="1300" dirty="0" err="1">
                          <a:effectLst/>
                          <a:latin typeface="Playfair Display" charset="0"/>
                        </a:rPr>
                        <a:t>quy</a:t>
                      </a:r>
                      <a:r>
                        <a:rPr lang="en-US" sz="1300" dirty="0">
                          <a:effectLst/>
                          <a:latin typeface="Playfair Display" charset="0"/>
                        </a:rPr>
                        <a:t> </a:t>
                      </a:r>
                      <a:r>
                        <a:rPr lang="en-US" sz="1300" dirty="0" err="1">
                          <a:effectLst/>
                          <a:latin typeface="Playfair Display" charset="0"/>
                        </a:rPr>
                        <a:t>định</a:t>
                      </a:r>
                      <a:r>
                        <a:rPr lang="en-US" sz="1300" dirty="0">
                          <a:effectLst/>
                          <a:latin typeface="Playfair Display" charset="0"/>
                        </a:rPr>
                        <a:t> </a:t>
                      </a:r>
                      <a:r>
                        <a:rPr lang="en-US" sz="1300" dirty="0" err="1">
                          <a:effectLst/>
                          <a:latin typeface="Playfair Display" charset="0"/>
                        </a:rPr>
                        <a:t>của</a:t>
                      </a:r>
                      <a:r>
                        <a:rPr lang="en-US" sz="1300" dirty="0">
                          <a:effectLst/>
                          <a:latin typeface="Playfair Display" charset="0"/>
                        </a:rPr>
                        <a:t> </a:t>
                      </a:r>
                      <a:r>
                        <a:rPr lang="en-US" sz="1300" dirty="0" err="1">
                          <a:effectLst/>
                          <a:latin typeface="Playfair Display" charset="0"/>
                        </a:rPr>
                        <a:t>pháp</a:t>
                      </a:r>
                      <a:r>
                        <a:rPr lang="en-US" sz="1300" dirty="0">
                          <a:effectLst/>
                          <a:latin typeface="Playfair Display" charset="0"/>
                        </a:rPr>
                        <a:t> </a:t>
                      </a:r>
                      <a:r>
                        <a:rPr lang="en-US" sz="1300" dirty="0" err="1">
                          <a:effectLst/>
                          <a:latin typeface="Playfair Display" charset="0"/>
                        </a:rPr>
                        <a:t>luật</a:t>
                      </a:r>
                      <a:r>
                        <a:rPr lang="en-US" sz="1300" dirty="0">
                          <a:effectLst/>
                          <a:latin typeface="Playfair Display" charset="0"/>
                        </a:rPr>
                        <a:t> </a:t>
                      </a:r>
                      <a:r>
                        <a:rPr lang="en-US" sz="1300" dirty="0" err="1">
                          <a:effectLst/>
                          <a:latin typeface="Playfair Display" charset="0"/>
                        </a:rPr>
                        <a:t>quốc</a:t>
                      </a:r>
                      <a:r>
                        <a:rPr lang="en-US" sz="1300" dirty="0">
                          <a:effectLst/>
                          <a:latin typeface="Playfair Display" charset="0"/>
                        </a:rPr>
                        <a:t> </a:t>
                      </a:r>
                      <a:r>
                        <a:rPr lang="en-US" sz="1300" dirty="0" err="1">
                          <a:effectLst/>
                          <a:latin typeface="Playfair Display" charset="0"/>
                        </a:rPr>
                        <a:t>tế</a:t>
                      </a:r>
                      <a:r>
                        <a:rPr lang="en-US" sz="1300" dirty="0">
                          <a:effectLst/>
                          <a:latin typeface="Playfair Display" charset="0"/>
                        </a:rPr>
                        <a:t> </a:t>
                      </a:r>
                      <a:r>
                        <a:rPr lang="en-US" sz="1300" dirty="0" err="1">
                          <a:effectLst/>
                          <a:latin typeface="Playfair Display" charset="0"/>
                        </a:rPr>
                        <a:t>và</a:t>
                      </a:r>
                      <a:r>
                        <a:rPr lang="en-US" sz="1300" dirty="0">
                          <a:effectLst/>
                          <a:latin typeface="Playfair Display" charset="0"/>
                        </a:rPr>
                        <a:t> </a:t>
                      </a:r>
                      <a:r>
                        <a:rPr lang="en-US" sz="1300" dirty="0" err="1">
                          <a:effectLst/>
                          <a:latin typeface="Playfair Display" charset="0"/>
                        </a:rPr>
                        <a:t>pháp</a:t>
                      </a:r>
                      <a:r>
                        <a:rPr lang="en-US" sz="1300" dirty="0">
                          <a:effectLst/>
                          <a:latin typeface="Playfair Display" charset="0"/>
                        </a:rPr>
                        <a:t> </a:t>
                      </a:r>
                      <a:r>
                        <a:rPr lang="en-US" sz="1300" dirty="0" err="1">
                          <a:effectLst/>
                          <a:latin typeface="Playfair Display" charset="0"/>
                        </a:rPr>
                        <a:t>luật</a:t>
                      </a:r>
                      <a:r>
                        <a:rPr lang="en-US" sz="1300" dirty="0">
                          <a:effectLst/>
                          <a:latin typeface="Playfair Display" charset="0"/>
                        </a:rPr>
                        <a:t> </a:t>
                      </a:r>
                      <a:r>
                        <a:rPr lang="en-US" sz="1300" dirty="0" err="1">
                          <a:effectLst/>
                          <a:latin typeface="Playfair Display" charset="0"/>
                        </a:rPr>
                        <a:t>quốc</a:t>
                      </a:r>
                      <a:r>
                        <a:rPr lang="en-US" sz="1300" dirty="0">
                          <a:effectLst/>
                          <a:latin typeface="Playfair Display" charset="0"/>
                        </a:rPr>
                        <a:t> </a:t>
                      </a:r>
                      <a:r>
                        <a:rPr lang="en-US" sz="1300" dirty="0" err="1">
                          <a:effectLst/>
                          <a:latin typeface="Playfair Display" charset="0"/>
                        </a:rPr>
                        <a:t>gia</a:t>
                      </a:r>
                      <a:r>
                        <a:rPr lang="en-US" sz="1300" dirty="0">
                          <a:effectLst/>
                          <a:latin typeface="Playfair Display" charset="0"/>
                        </a:rPr>
                        <a:t> </a:t>
                      </a:r>
                      <a:r>
                        <a:rPr lang="en-US" sz="1300" dirty="0" err="1">
                          <a:effectLst/>
                          <a:latin typeface="Playfair Display" charset="0"/>
                        </a:rPr>
                        <a:t>về</a:t>
                      </a:r>
                      <a:r>
                        <a:rPr lang="en-US" sz="1300" dirty="0">
                          <a:effectLst/>
                          <a:latin typeface="Playfair Display" charset="0"/>
                        </a:rPr>
                        <a:t> </a:t>
                      </a:r>
                      <a:r>
                        <a:rPr lang="en-US" sz="1300" dirty="0" smtClean="0">
                          <a:effectLst/>
                          <a:latin typeface="Playfair Display" charset="0"/>
                        </a:rPr>
                        <a:t>HN&amp;GĐ.</a:t>
                      </a:r>
                      <a:endParaRPr lang="en-US" sz="1300" dirty="0">
                        <a:effectLst/>
                        <a:latin typeface="Playfair Display" charset="0"/>
                      </a:endParaRPr>
                    </a:p>
                    <a:p>
                      <a:pPr algn="just">
                        <a:lnSpc>
                          <a:spcPct val="130000"/>
                        </a:lnSpc>
                        <a:spcAft>
                          <a:spcPts val="0"/>
                        </a:spcAft>
                      </a:pPr>
                      <a:r>
                        <a:rPr lang="en-US" sz="1300" b="1" dirty="0" err="1">
                          <a:effectLst/>
                          <a:latin typeface="Playfair Display" charset="0"/>
                        </a:rPr>
                        <a:t>Mục</a:t>
                      </a:r>
                      <a:r>
                        <a:rPr lang="en-US" sz="1300" b="1" dirty="0">
                          <a:effectLst/>
                          <a:latin typeface="Playfair Display" charset="0"/>
                        </a:rPr>
                        <a:t> </a:t>
                      </a:r>
                      <a:r>
                        <a:rPr lang="en-US" sz="1300" b="1" dirty="0" err="1">
                          <a:effectLst/>
                          <a:latin typeface="Playfair Display" charset="0"/>
                        </a:rPr>
                        <a:t>tiêu</a:t>
                      </a:r>
                      <a:r>
                        <a:rPr lang="en-US" sz="1300" b="1" dirty="0">
                          <a:effectLst/>
                          <a:latin typeface="Playfair Display" charset="0"/>
                        </a:rPr>
                        <a:t>: </a:t>
                      </a:r>
                    </a:p>
                    <a:p>
                      <a:pPr marL="457200" algn="just">
                        <a:lnSpc>
                          <a:spcPts val="2200"/>
                        </a:lnSpc>
                        <a:spcAft>
                          <a:spcPts val="0"/>
                        </a:spcAft>
                      </a:pPr>
                      <a:r>
                        <a:rPr lang="en-US" sz="1300" dirty="0">
                          <a:effectLst/>
                          <a:latin typeface="Playfair Display" charset="0"/>
                        </a:rPr>
                        <a:t>a) </a:t>
                      </a:r>
                      <a:r>
                        <a:rPr lang="en-US" sz="1300" dirty="0" err="1">
                          <a:effectLst/>
                          <a:latin typeface="Playfair Display" charset="0"/>
                        </a:rPr>
                        <a:t>Về</a:t>
                      </a:r>
                      <a:r>
                        <a:rPr lang="en-US" sz="1300" dirty="0">
                          <a:effectLst/>
                          <a:latin typeface="Playfair Display" charset="0"/>
                        </a:rPr>
                        <a:t> </a:t>
                      </a:r>
                      <a:r>
                        <a:rPr lang="en-US" sz="1300" dirty="0" err="1">
                          <a:effectLst/>
                          <a:latin typeface="Playfair Display" charset="0"/>
                        </a:rPr>
                        <a:t>kiến</a:t>
                      </a:r>
                      <a:r>
                        <a:rPr lang="en-US" sz="1300" dirty="0">
                          <a:effectLst/>
                          <a:latin typeface="Playfair Display" charset="0"/>
                        </a:rPr>
                        <a:t> </a:t>
                      </a:r>
                      <a:r>
                        <a:rPr lang="en-US" sz="1300" dirty="0" err="1">
                          <a:effectLst/>
                          <a:latin typeface="Playfair Display" charset="0"/>
                        </a:rPr>
                        <a:t>thức</a:t>
                      </a:r>
                      <a:r>
                        <a:rPr lang="en-US" sz="1300" dirty="0">
                          <a:effectLst/>
                          <a:latin typeface="Playfair Display" charset="0"/>
                        </a:rPr>
                        <a:t>:</a:t>
                      </a:r>
                    </a:p>
                    <a:p>
                      <a:pPr algn="just">
                        <a:lnSpc>
                          <a:spcPts val="2200"/>
                        </a:lnSpc>
                        <a:spcAft>
                          <a:spcPts val="0"/>
                        </a:spcAft>
                      </a:pPr>
                      <a:r>
                        <a:rPr lang="en-US" sz="1300" dirty="0" smtClean="0">
                          <a:effectLst/>
                          <a:latin typeface="Playfair Display" charset="0"/>
                        </a:rPr>
                        <a:t>          - </a:t>
                      </a:r>
                      <a:r>
                        <a:rPr lang="en-US" sz="1300" dirty="0" err="1">
                          <a:effectLst/>
                          <a:latin typeface="Playfair Display" charset="0"/>
                        </a:rPr>
                        <a:t>Học</a:t>
                      </a:r>
                      <a:r>
                        <a:rPr lang="en-US" sz="1300" dirty="0">
                          <a:effectLst/>
                          <a:latin typeface="Playfair Display" charset="0"/>
                        </a:rPr>
                        <a:t> </a:t>
                      </a:r>
                      <a:r>
                        <a:rPr lang="en-US" sz="1300" dirty="0" err="1">
                          <a:effectLst/>
                          <a:latin typeface="Playfair Display" charset="0"/>
                        </a:rPr>
                        <a:t>viên</a:t>
                      </a:r>
                      <a:r>
                        <a:rPr lang="en-US" sz="1300" dirty="0">
                          <a:effectLst/>
                          <a:latin typeface="Playfair Display" charset="0"/>
                        </a:rPr>
                        <a:t> </a:t>
                      </a:r>
                      <a:r>
                        <a:rPr lang="en-US" sz="1300" dirty="0" err="1">
                          <a:effectLst/>
                          <a:latin typeface="Playfair Display" charset="0"/>
                        </a:rPr>
                        <a:t>nắm</a:t>
                      </a:r>
                      <a:r>
                        <a:rPr lang="en-US" sz="1300" dirty="0">
                          <a:effectLst/>
                          <a:latin typeface="Playfair Display" charset="0"/>
                        </a:rPr>
                        <a:t> </a:t>
                      </a:r>
                      <a:r>
                        <a:rPr lang="en-US" sz="1300" dirty="0" err="1">
                          <a:effectLst/>
                          <a:latin typeface="Playfair Display" charset="0"/>
                        </a:rPr>
                        <a:t>vững</a:t>
                      </a:r>
                      <a:r>
                        <a:rPr lang="en-US" sz="1300" dirty="0">
                          <a:effectLst/>
                          <a:latin typeface="Playfair Display" charset="0"/>
                        </a:rPr>
                        <a:t> </a:t>
                      </a:r>
                      <a:r>
                        <a:rPr lang="en-US" sz="1300" dirty="0" err="1">
                          <a:effectLst/>
                          <a:latin typeface="Playfair Display" charset="0"/>
                        </a:rPr>
                        <a:t>và</a:t>
                      </a:r>
                      <a:r>
                        <a:rPr lang="en-US" sz="1300" dirty="0">
                          <a:effectLst/>
                          <a:latin typeface="Playfair Display" charset="0"/>
                        </a:rPr>
                        <a:t> </a:t>
                      </a:r>
                      <a:r>
                        <a:rPr lang="en-US" sz="1300" dirty="0" err="1">
                          <a:effectLst/>
                          <a:latin typeface="Playfair Display" charset="0"/>
                        </a:rPr>
                        <a:t>hiểu</a:t>
                      </a:r>
                      <a:r>
                        <a:rPr lang="en-US" sz="1300" dirty="0">
                          <a:effectLst/>
                          <a:latin typeface="Playfair Display" charset="0"/>
                        </a:rPr>
                        <a:t> </a:t>
                      </a:r>
                      <a:r>
                        <a:rPr lang="en-US" sz="1300" dirty="0" err="1">
                          <a:effectLst/>
                          <a:latin typeface="Playfair Display" charset="0"/>
                        </a:rPr>
                        <a:t>được</a:t>
                      </a:r>
                      <a:r>
                        <a:rPr lang="en-US" sz="1300" dirty="0">
                          <a:effectLst/>
                          <a:latin typeface="Playfair Display" charset="0"/>
                        </a:rPr>
                        <a:t> </a:t>
                      </a:r>
                      <a:r>
                        <a:rPr lang="en-US" sz="1300" dirty="0" err="1">
                          <a:effectLst/>
                          <a:latin typeface="Playfair Display" charset="0"/>
                        </a:rPr>
                        <a:t>các</a:t>
                      </a:r>
                      <a:r>
                        <a:rPr lang="en-US" sz="1300" dirty="0">
                          <a:effectLst/>
                          <a:latin typeface="Playfair Display" charset="0"/>
                        </a:rPr>
                        <a:t> </a:t>
                      </a:r>
                      <a:r>
                        <a:rPr lang="en-US" sz="1300" dirty="0" err="1">
                          <a:effectLst/>
                          <a:latin typeface="Playfair Display" charset="0"/>
                        </a:rPr>
                        <a:t>quy</a:t>
                      </a:r>
                      <a:r>
                        <a:rPr lang="en-US" sz="1300" dirty="0">
                          <a:effectLst/>
                          <a:latin typeface="Playfair Display" charset="0"/>
                        </a:rPr>
                        <a:t> </a:t>
                      </a:r>
                      <a:r>
                        <a:rPr lang="en-US" sz="1300" dirty="0" err="1">
                          <a:effectLst/>
                          <a:latin typeface="Playfair Display" charset="0"/>
                        </a:rPr>
                        <a:t>định</a:t>
                      </a:r>
                      <a:r>
                        <a:rPr lang="en-US" sz="1300" dirty="0">
                          <a:effectLst/>
                          <a:latin typeface="Playfair Display" charset="0"/>
                        </a:rPr>
                        <a:t> </a:t>
                      </a:r>
                      <a:r>
                        <a:rPr lang="en-US" sz="1300" dirty="0" err="1">
                          <a:effectLst/>
                          <a:latin typeface="Playfair Display" charset="0"/>
                        </a:rPr>
                        <a:t>của</a:t>
                      </a:r>
                      <a:r>
                        <a:rPr lang="en-US" sz="1300" dirty="0">
                          <a:effectLst/>
                          <a:latin typeface="Playfair Display" charset="0"/>
                        </a:rPr>
                        <a:t> </a:t>
                      </a:r>
                      <a:r>
                        <a:rPr lang="en-US" sz="1300" dirty="0" err="1">
                          <a:effectLst/>
                          <a:latin typeface="Playfair Display" charset="0"/>
                        </a:rPr>
                        <a:t>các</a:t>
                      </a:r>
                      <a:r>
                        <a:rPr lang="en-US" sz="1300" dirty="0">
                          <a:effectLst/>
                          <a:latin typeface="Playfair Display" charset="0"/>
                        </a:rPr>
                        <a:t> </a:t>
                      </a:r>
                      <a:r>
                        <a:rPr lang="en-US" sz="1300" dirty="0" err="1">
                          <a:effectLst/>
                          <a:latin typeface="Playfair Display" charset="0"/>
                        </a:rPr>
                        <a:t>điều</a:t>
                      </a:r>
                      <a:r>
                        <a:rPr lang="en-US" sz="1300" dirty="0">
                          <a:effectLst/>
                          <a:latin typeface="Playfair Display" charset="0"/>
                        </a:rPr>
                        <a:t> </a:t>
                      </a:r>
                      <a:r>
                        <a:rPr lang="en-US" sz="1300" dirty="0" err="1">
                          <a:effectLst/>
                          <a:latin typeface="Playfair Display" charset="0"/>
                        </a:rPr>
                        <a:t>ước</a:t>
                      </a:r>
                      <a:r>
                        <a:rPr lang="en-US" sz="1300" dirty="0">
                          <a:effectLst/>
                          <a:latin typeface="Playfair Display" charset="0"/>
                        </a:rPr>
                        <a:t> </a:t>
                      </a:r>
                      <a:r>
                        <a:rPr lang="en-US" sz="1300" dirty="0" err="1">
                          <a:effectLst/>
                          <a:latin typeface="Playfair Display" charset="0"/>
                        </a:rPr>
                        <a:t>quốc</a:t>
                      </a:r>
                      <a:r>
                        <a:rPr lang="en-US" sz="1300" dirty="0">
                          <a:effectLst/>
                          <a:latin typeface="Playfair Display" charset="0"/>
                        </a:rPr>
                        <a:t> </a:t>
                      </a:r>
                      <a:r>
                        <a:rPr lang="en-US" sz="1300" dirty="0" err="1">
                          <a:effectLst/>
                          <a:latin typeface="Playfair Display" charset="0"/>
                        </a:rPr>
                        <a:t>tế</a:t>
                      </a:r>
                      <a:r>
                        <a:rPr lang="en-US" sz="1300" dirty="0">
                          <a:effectLst/>
                          <a:latin typeface="Playfair Display" charset="0"/>
                        </a:rPr>
                        <a:t> </a:t>
                      </a:r>
                      <a:r>
                        <a:rPr lang="en-US" sz="1300" dirty="0" err="1">
                          <a:effectLst/>
                          <a:latin typeface="Playfair Display" charset="0"/>
                        </a:rPr>
                        <a:t>về</a:t>
                      </a:r>
                      <a:r>
                        <a:rPr lang="en-US" sz="1300" dirty="0">
                          <a:effectLst/>
                          <a:latin typeface="Playfair Display" charset="0"/>
                        </a:rPr>
                        <a:t> </a:t>
                      </a:r>
                      <a:r>
                        <a:rPr lang="en-US" sz="1300" dirty="0" smtClean="0">
                          <a:effectLst/>
                          <a:latin typeface="Playfair Display" charset="0"/>
                        </a:rPr>
                        <a:t>HN&amp;GĐ.</a:t>
                      </a:r>
                      <a:endParaRPr lang="en-US" sz="1300" dirty="0">
                        <a:effectLst/>
                        <a:latin typeface="Playfair Display" charset="0"/>
                      </a:endParaRPr>
                    </a:p>
                    <a:p>
                      <a:pPr marL="0" marR="0" indent="0" algn="just" defTabSz="914400" rtl="0" eaLnBrk="1" fontAlgn="auto" latinLnBrk="0" hangingPunct="1">
                        <a:lnSpc>
                          <a:spcPts val="2200"/>
                        </a:lnSpc>
                        <a:spcBef>
                          <a:spcPts val="0"/>
                        </a:spcBef>
                        <a:spcAft>
                          <a:spcPts val="0"/>
                        </a:spcAft>
                        <a:buClr>
                          <a:srgbClr val="000000"/>
                        </a:buClr>
                        <a:buSzTx/>
                        <a:buFont typeface="Arial"/>
                        <a:buNone/>
                        <a:tabLst/>
                        <a:defRPr/>
                      </a:pPr>
                      <a:r>
                        <a:rPr lang="en-US" sz="1300" dirty="0" smtClean="0">
                          <a:effectLst/>
                          <a:latin typeface="Playfair Display" charset="0"/>
                        </a:rPr>
                        <a:t>          - </a:t>
                      </a:r>
                      <a:r>
                        <a:rPr lang="en-US" sz="1300" dirty="0" err="1">
                          <a:effectLst/>
                          <a:latin typeface="Playfair Display" charset="0"/>
                        </a:rPr>
                        <a:t>Học</a:t>
                      </a:r>
                      <a:r>
                        <a:rPr lang="en-US" sz="1300" dirty="0">
                          <a:effectLst/>
                          <a:latin typeface="Playfair Display" charset="0"/>
                        </a:rPr>
                        <a:t> </a:t>
                      </a:r>
                      <a:r>
                        <a:rPr lang="en-US" sz="1300" dirty="0" err="1">
                          <a:effectLst/>
                          <a:latin typeface="Playfair Display" charset="0"/>
                        </a:rPr>
                        <a:t>viên</a:t>
                      </a:r>
                      <a:r>
                        <a:rPr lang="en-US" sz="1300" dirty="0">
                          <a:effectLst/>
                          <a:latin typeface="Playfair Display" charset="0"/>
                        </a:rPr>
                        <a:t> </a:t>
                      </a:r>
                      <a:r>
                        <a:rPr lang="en-US" sz="1300" dirty="0" err="1">
                          <a:effectLst/>
                          <a:latin typeface="Playfair Display" charset="0"/>
                        </a:rPr>
                        <a:t>nắm</a:t>
                      </a:r>
                      <a:r>
                        <a:rPr lang="en-US" sz="1300" dirty="0">
                          <a:effectLst/>
                          <a:latin typeface="Playfair Display" charset="0"/>
                        </a:rPr>
                        <a:t> </a:t>
                      </a:r>
                      <a:r>
                        <a:rPr lang="en-US" sz="1300" dirty="0" err="1">
                          <a:effectLst/>
                          <a:latin typeface="Playfair Display" charset="0"/>
                        </a:rPr>
                        <a:t>vững</a:t>
                      </a:r>
                      <a:r>
                        <a:rPr lang="en-US" sz="1300" dirty="0">
                          <a:effectLst/>
                          <a:latin typeface="Playfair Display" charset="0"/>
                        </a:rPr>
                        <a:t> </a:t>
                      </a:r>
                      <a:r>
                        <a:rPr lang="en-US" sz="1300" dirty="0" err="1">
                          <a:effectLst/>
                          <a:latin typeface="Playfair Display" charset="0"/>
                        </a:rPr>
                        <a:t>và</a:t>
                      </a:r>
                      <a:r>
                        <a:rPr lang="en-US" sz="1300" dirty="0">
                          <a:effectLst/>
                          <a:latin typeface="Playfair Display" charset="0"/>
                        </a:rPr>
                        <a:t> </a:t>
                      </a:r>
                      <a:r>
                        <a:rPr lang="en-US" sz="1300" dirty="0" err="1">
                          <a:effectLst/>
                          <a:latin typeface="Playfair Display" charset="0"/>
                        </a:rPr>
                        <a:t>hiểu</a:t>
                      </a:r>
                      <a:r>
                        <a:rPr lang="en-US" sz="1300" dirty="0">
                          <a:effectLst/>
                          <a:latin typeface="Playfair Display" charset="0"/>
                        </a:rPr>
                        <a:t> </a:t>
                      </a:r>
                      <a:r>
                        <a:rPr lang="en-US" sz="1300" dirty="0" err="1">
                          <a:effectLst/>
                          <a:latin typeface="Playfair Display" charset="0"/>
                        </a:rPr>
                        <a:t>được</a:t>
                      </a:r>
                      <a:r>
                        <a:rPr lang="en-US" sz="1300" dirty="0">
                          <a:effectLst/>
                          <a:latin typeface="Playfair Display" charset="0"/>
                        </a:rPr>
                        <a:t> </a:t>
                      </a:r>
                      <a:r>
                        <a:rPr lang="en-US" sz="1300" dirty="0" err="1">
                          <a:effectLst/>
                          <a:latin typeface="Playfair Display" charset="0"/>
                        </a:rPr>
                        <a:t>các</a:t>
                      </a:r>
                      <a:r>
                        <a:rPr lang="en-US" sz="1300" dirty="0">
                          <a:effectLst/>
                          <a:latin typeface="Playfair Display" charset="0"/>
                        </a:rPr>
                        <a:t> </a:t>
                      </a:r>
                      <a:r>
                        <a:rPr lang="en-US" sz="1300" dirty="0" err="1">
                          <a:effectLst/>
                          <a:latin typeface="Playfair Display" charset="0"/>
                        </a:rPr>
                        <a:t>quy</a:t>
                      </a:r>
                      <a:r>
                        <a:rPr lang="en-US" sz="1300" dirty="0">
                          <a:effectLst/>
                          <a:latin typeface="Playfair Display" charset="0"/>
                        </a:rPr>
                        <a:t> </a:t>
                      </a:r>
                      <a:r>
                        <a:rPr lang="en-US" sz="1300" dirty="0" err="1">
                          <a:effectLst/>
                          <a:latin typeface="Playfair Display" charset="0"/>
                        </a:rPr>
                        <a:t>định</a:t>
                      </a:r>
                      <a:r>
                        <a:rPr lang="en-US" sz="1300" dirty="0">
                          <a:effectLst/>
                          <a:latin typeface="Playfair Display" charset="0"/>
                        </a:rPr>
                        <a:t> </a:t>
                      </a:r>
                      <a:r>
                        <a:rPr lang="en-US" sz="1300" dirty="0" err="1">
                          <a:effectLst/>
                          <a:latin typeface="Playfair Display" charset="0"/>
                        </a:rPr>
                        <a:t>của</a:t>
                      </a:r>
                      <a:r>
                        <a:rPr lang="en-US" sz="1300" dirty="0">
                          <a:effectLst/>
                          <a:latin typeface="Playfair Display" charset="0"/>
                        </a:rPr>
                        <a:t> </a:t>
                      </a:r>
                      <a:r>
                        <a:rPr lang="en-US" sz="1300" dirty="0" err="1">
                          <a:effectLst/>
                          <a:latin typeface="Playfair Display" charset="0"/>
                        </a:rPr>
                        <a:t>pháp</a:t>
                      </a:r>
                      <a:r>
                        <a:rPr lang="en-US" sz="1300" dirty="0">
                          <a:effectLst/>
                          <a:latin typeface="Playfair Display" charset="0"/>
                        </a:rPr>
                        <a:t> </a:t>
                      </a:r>
                      <a:r>
                        <a:rPr lang="en-US" sz="1300" dirty="0" err="1">
                          <a:effectLst/>
                          <a:latin typeface="Playfair Display" charset="0"/>
                        </a:rPr>
                        <a:t>luật</a:t>
                      </a:r>
                      <a:r>
                        <a:rPr lang="en-US" sz="1300" dirty="0">
                          <a:effectLst/>
                          <a:latin typeface="Playfair Display" charset="0"/>
                        </a:rPr>
                        <a:t> </a:t>
                      </a:r>
                      <a:r>
                        <a:rPr lang="en-US" sz="1300" dirty="0" err="1">
                          <a:effectLst/>
                          <a:latin typeface="Playfair Display" charset="0"/>
                        </a:rPr>
                        <a:t>Việt</a:t>
                      </a:r>
                      <a:r>
                        <a:rPr lang="en-US" sz="1300" dirty="0">
                          <a:effectLst/>
                          <a:latin typeface="Playfair Display" charset="0"/>
                        </a:rPr>
                        <a:t> Nam </a:t>
                      </a:r>
                      <a:r>
                        <a:rPr lang="en-US" sz="1300" dirty="0" err="1">
                          <a:effectLst/>
                          <a:latin typeface="Playfair Display" charset="0"/>
                        </a:rPr>
                        <a:t>về</a:t>
                      </a:r>
                      <a:r>
                        <a:rPr lang="en-US" sz="1300" dirty="0">
                          <a:effectLst/>
                          <a:latin typeface="Playfair Display" charset="0"/>
                        </a:rPr>
                        <a:t> </a:t>
                      </a:r>
                      <a:r>
                        <a:rPr lang="en-US" sz="1300" dirty="0" smtClean="0">
                          <a:effectLst/>
                          <a:latin typeface="Playfair Display" charset="0"/>
                        </a:rPr>
                        <a:t>HN&amp;GĐ.</a:t>
                      </a:r>
                      <a:endParaRPr lang="en-US" sz="1300" dirty="0">
                        <a:effectLst/>
                        <a:latin typeface="Playfair Display" charset="0"/>
                      </a:endParaRPr>
                    </a:p>
                    <a:p>
                      <a:pPr marL="0" marR="0" indent="0" algn="just" defTabSz="914400" rtl="0" eaLnBrk="1" fontAlgn="auto" latinLnBrk="0" hangingPunct="1">
                        <a:lnSpc>
                          <a:spcPts val="2200"/>
                        </a:lnSpc>
                        <a:spcBef>
                          <a:spcPts val="0"/>
                        </a:spcBef>
                        <a:spcAft>
                          <a:spcPts val="0"/>
                        </a:spcAft>
                        <a:buClr>
                          <a:srgbClr val="000000"/>
                        </a:buClr>
                        <a:buSzTx/>
                        <a:buFont typeface="Arial"/>
                        <a:buNone/>
                        <a:tabLst/>
                        <a:defRPr/>
                      </a:pPr>
                      <a:r>
                        <a:rPr lang="en-US" sz="1300" dirty="0" smtClean="0">
                          <a:effectLst/>
                          <a:latin typeface="Playfair Display" charset="0"/>
                        </a:rPr>
                        <a:t>          - </a:t>
                      </a:r>
                      <a:r>
                        <a:rPr lang="en-US" sz="1300" dirty="0" err="1">
                          <a:effectLst/>
                          <a:latin typeface="Playfair Display" charset="0"/>
                        </a:rPr>
                        <a:t>Học</a:t>
                      </a:r>
                      <a:r>
                        <a:rPr lang="en-US" sz="1300" dirty="0">
                          <a:effectLst/>
                          <a:latin typeface="Playfair Display" charset="0"/>
                        </a:rPr>
                        <a:t> </a:t>
                      </a:r>
                      <a:r>
                        <a:rPr lang="en-US" sz="1300" dirty="0" err="1">
                          <a:effectLst/>
                          <a:latin typeface="Playfair Display" charset="0"/>
                        </a:rPr>
                        <a:t>viên</a:t>
                      </a:r>
                      <a:r>
                        <a:rPr lang="en-US" sz="1300" dirty="0">
                          <a:effectLst/>
                          <a:latin typeface="Playfair Display" charset="0"/>
                        </a:rPr>
                        <a:t> </a:t>
                      </a:r>
                      <a:r>
                        <a:rPr lang="en-US" sz="1300" dirty="0" err="1">
                          <a:effectLst/>
                          <a:latin typeface="Playfair Display" charset="0"/>
                        </a:rPr>
                        <a:t>nhận</a:t>
                      </a:r>
                      <a:r>
                        <a:rPr lang="en-US" sz="1300" dirty="0">
                          <a:effectLst/>
                          <a:latin typeface="Playfair Display" charset="0"/>
                        </a:rPr>
                        <a:t> </a:t>
                      </a:r>
                      <a:r>
                        <a:rPr lang="en-US" sz="1300" dirty="0" err="1">
                          <a:effectLst/>
                          <a:latin typeface="Playfair Display" charset="0"/>
                        </a:rPr>
                        <a:t>thức</a:t>
                      </a:r>
                      <a:r>
                        <a:rPr lang="en-US" sz="1300" dirty="0">
                          <a:effectLst/>
                          <a:latin typeface="Playfair Display" charset="0"/>
                        </a:rPr>
                        <a:t> </a:t>
                      </a:r>
                      <a:r>
                        <a:rPr lang="en-US" sz="1300" dirty="0" err="1">
                          <a:effectLst/>
                          <a:latin typeface="Playfair Display" charset="0"/>
                        </a:rPr>
                        <a:t>rõ</a:t>
                      </a:r>
                      <a:r>
                        <a:rPr lang="en-US" sz="1300" dirty="0">
                          <a:effectLst/>
                          <a:latin typeface="Playfair Display" charset="0"/>
                        </a:rPr>
                        <a:t> </a:t>
                      </a:r>
                      <a:r>
                        <a:rPr lang="en-US" sz="1300" dirty="0" err="1">
                          <a:effectLst/>
                          <a:latin typeface="Playfair Display" charset="0"/>
                        </a:rPr>
                        <a:t>sự</a:t>
                      </a:r>
                      <a:r>
                        <a:rPr lang="en-US" sz="1300" dirty="0">
                          <a:effectLst/>
                          <a:latin typeface="Playfair Display" charset="0"/>
                        </a:rPr>
                        <a:t> </a:t>
                      </a:r>
                      <a:r>
                        <a:rPr lang="en-US" sz="1300" dirty="0" err="1">
                          <a:effectLst/>
                          <a:latin typeface="Playfair Display" charset="0"/>
                        </a:rPr>
                        <a:t>tương</a:t>
                      </a:r>
                      <a:r>
                        <a:rPr lang="en-US" sz="1300" dirty="0">
                          <a:effectLst/>
                          <a:latin typeface="Playfair Display" charset="0"/>
                        </a:rPr>
                        <a:t> </a:t>
                      </a:r>
                      <a:r>
                        <a:rPr lang="en-US" sz="1300" dirty="0" err="1">
                          <a:effectLst/>
                          <a:latin typeface="Playfair Display" charset="0"/>
                        </a:rPr>
                        <a:t>thích</a:t>
                      </a:r>
                      <a:r>
                        <a:rPr lang="en-US" sz="1300" dirty="0">
                          <a:effectLst/>
                          <a:latin typeface="Playfair Display" charset="0"/>
                        </a:rPr>
                        <a:t> </a:t>
                      </a:r>
                      <a:r>
                        <a:rPr lang="en-US" sz="1300" dirty="0" err="1">
                          <a:effectLst/>
                          <a:latin typeface="Playfair Display" charset="0"/>
                        </a:rPr>
                        <a:t>giữa</a:t>
                      </a:r>
                      <a:r>
                        <a:rPr lang="en-US" sz="1300" dirty="0">
                          <a:effectLst/>
                          <a:latin typeface="Playfair Display" charset="0"/>
                        </a:rPr>
                        <a:t> </a:t>
                      </a:r>
                      <a:r>
                        <a:rPr lang="en-US" sz="1300" dirty="0" err="1">
                          <a:effectLst/>
                          <a:latin typeface="Playfair Display" charset="0"/>
                        </a:rPr>
                        <a:t>pháp</a:t>
                      </a:r>
                      <a:r>
                        <a:rPr lang="en-US" sz="1300" dirty="0">
                          <a:effectLst/>
                          <a:latin typeface="Playfair Display" charset="0"/>
                        </a:rPr>
                        <a:t> </a:t>
                      </a:r>
                      <a:r>
                        <a:rPr lang="en-US" sz="1300" dirty="0" err="1">
                          <a:effectLst/>
                          <a:latin typeface="Playfair Display" charset="0"/>
                        </a:rPr>
                        <a:t>luật</a:t>
                      </a:r>
                      <a:r>
                        <a:rPr lang="en-US" sz="1300" dirty="0">
                          <a:effectLst/>
                          <a:latin typeface="Playfair Display" charset="0"/>
                        </a:rPr>
                        <a:t> </a:t>
                      </a:r>
                      <a:r>
                        <a:rPr lang="en-US" sz="1300" dirty="0" err="1">
                          <a:effectLst/>
                          <a:latin typeface="Playfair Display" charset="0"/>
                        </a:rPr>
                        <a:t>Việt</a:t>
                      </a:r>
                      <a:r>
                        <a:rPr lang="en-US" sz="1300" dirty="0">
                          <a:effectLst/>
                          <a:latin typeface="Playfair Display" charset="0"/>
                        </a:rPr>
                        <a:t> Nam </a:t>
                      </a:r>
                      <a:r>
                        <a:rPr lang="en-US" sz="1300" dirty="0" err="1">
                          <a:effectLst/>
                          <a:latin typeface="Playfair Display" charset="0"/>
                        </a:rPr>
                        <a:t>và</a:t>
                      </a:r>
                      <a:r>
                        <a:rPr lang="en-US" sz="1300" dirty="0">
                          <a:effectLst/>
                          <a:latin typeface="Playfair Display" charset="0"/>
                        </a:rPr>
                        <a:t> </a:t>
                      </a:r>
                      <a:r>
                        <a:rPr lang="en-US" sz="1300" dirty="0" err="1">
                          <a:effectLst/>
                          <a:latin typeface="Playfair Display" charset="0"/>
                        </a:rPr>
                        <a:t>pháp</a:t>
                      </a:r>
                      <a:r>
                        <a:rPr lang="en-US" sz="1300" dirty="0">
                          <a:effectLst/>
                          <a:latin typeface="Playfair Display" charset="0"/>
                        </a:rPr>
                        <a:t> </a:t>
                      </a:r>
                      <a:r>
                        <a:rPr lang="en-US" sz="1300" dirty="0" err="1">
                          <a:effectLst/>
                          <a:latin typeface="Playfair Display" charset="0"/>
                        </a:rPr>
                        <a:t>luật</a:t>
                      </a:r>
                      <a:r>
                        <a:rPr lang="en-US" sz="1300" dirty="0">
                          <a:effectLst/>
                          <a:latin typeface="Playfair Display" charset="0"/>
                        </a:rPr>
                        <a:t> </a:t>
                      </a:r>
                      <a:r>
                        <a:rPr lang="en-US" sz="1300" dirty="0" err="1">
                          <a:effectLst/>
                          <a:latin typeface="Playfair Display" charset="0"/>
                        </a:rPr>
                        <a:t>quốc</a:t>
                      </a:r>
                      <a:r>
                        <a:rPr lang="en-US" sz="1300" dirty="0">
                          <a:effectLst/>
                          <a:latin typeface="Playfair Display" charset="0"/>
                        </a:rPr>
                        <a:t> </a:t>
                      </a:r>
                      <a:r>
                        <a:rPr lang="en-US" sz="1300" dirty="0" err="1">
                          <a:effectLst/>
                          <a:latin typeface="Playfair Display" charset="0"/>
                        </a:rPr>
                        <a:t>tế</a:t>
                      </a:r>
                      <a:r>
                        <a:rPr lang="en-US" sz="1300" dirty="0">
                          <a:effectLst/>
                          <a:latin typeface="Playfair Display" charset="0"/>
                        </a:rPr>
                        <a:t> </a:t>
                      </a:r>
                      <a:r>
                        <a:rPr lang="en-US" sz="1300" dirty="0" err="1">
                          <a:effectLst/>
                          <a:latin typeface="Playfair Display" charset="0"/>
                        </a:rPr>
                        <a:t>về</a:t>
                      </a:r>
                      <a:r>
                        <a:rPr lang="en-US" sz="1300" dirty="0">
                          <a:effectLst/>
                          <a:latin typeface="Playfair Display" charset="0"/>
                        </a:rPr>
                        <a:t> </a:t>
                      </a:r>
                      <a:r>
                        <a:rPr lang="en-US" sz="1300" dirty="0" smtClean="0">
                          <a:effectLst/>
                          <a:latin typeface="Playfair Display" charset="0"/>
                        </a:rPr>
                        <a:t>HN&amp;GĐ.</a:t>
                      </a:r>
                      <a:endParaRPr lang="en-US" sz="1300" dirty="0">
                        <a:effectLst/>
                        <a:latin typeface="Playfair Display" charset="0"/>
                      </a:endParaRPr>
                    </a:p>
                    <a:p>
                      <a:pPr marL="457200" algn="just">
                        <a:lnSpc>
                          <a:spcPts val="2000"/>
                        </a:lnSpc>
                        <a:spcAft>
                          <a:spcPts val="0"/>
                        </a:spcAft>
                      </a:pPr>
                      <a:r>
                        <a:rPr lang="en-US" sz="1300" dirty="0">
                          <a:effectLst/>
                          <a:latin typeface="Playfair Display" charset="0"/>
                        </a:rPr>
                        <a:t>b) </a:t>
                      </a:r>
                      <a:r>
                        <a:rPr lang="en-US" sz="1300" dirty="0" err="1">
                          <a:effectLst/>
                          <a:latin typeface="Playfair Display" charset="0"/>
                        </a:rPr>
                        <a:t>Về</a:t>
                      </a:r>
                      <a:r>
                        <a:rPr lang="en-US" sz="1300" dirty="0">
                          <a:effectLst/>
                          <a:latin typeface="Playfair Display" charset="0"/>
                        </a:rPr>
                        <a:t> </a:t>
                      </a:r>
                      <a:r>
                        <a:rPr lang="en-US" sz="1300" dirty="0" err="1">
                          <a:effectLst/>
                          <a:latin typeface="Playfair Display" charset="0"/>
                        </a:rPr>
                        <a:t>kỹ</a:t>
                      </a:r>
                      <a:r>
                        <a:rPr lang="en-US" sz="1300" dirty="0">
                          <a:effectLst/>
                          <a:latin typeface="Playfair Display" charset="0"/>
                        </a:rPr>
                        <a:t> </a:t>
                      </a:r>
                      <a:r>
                        <a:rPr lang="en-US" sz="1300" dirty="0" err="1">
                          <a:effectLst/>
                          <a:latin typeface="Playfair Display" charset="0"/>
                        </a:rPr>
                        <a:t>năng</a:t>
                      </a:r>
                      <a:r>
                        <a:rPr lang="en-US" sz="1300" dirty="0">
                          <a:effectLst/>
                          <a:latin typeface="Playfair Display" charset="0"/>
                        </a:rPr>
                        <a:t>:</a:t>
                      </a:r>
                    </a:p>
                    <a:p>
                      <a:pPr marL="0" marR="0" indent="0" algn="just" defTabSz="914400" rtl="0" eaLnBrk="1" fontAlgn="auto" latinLnBrk="0" hangingPunct="1">
                        <a:lnSpc>
                          <a:spcPts val="2200"/>
                        </a:lnSpc>
                        <a:spcBef>
                          <a:spcPts val="0"/>
                        </a:spcBef>
                        <a:spcAft>
                          <a:spcPts val="0"/>
                        </a:spcAft>
                        <a:buClr>
                          <a:srgbClr val="000000"/>
                        </a:buClr>
                        <a:buSzTx/>
                        <a:buFont typeface="Arial"/>
                        <a:buNone/>
                        <a:tabLst/>
                        <a:defRPr/>
                      </a:pPr>
                      <a:r>
                        <a:rPr lang="en-US" sz="1300" dirty="0" smtClean="0">
                          <a:effectLst/>
                          <a:latin typeface="Playfair Display" charset="0"/>
                        </a:rPr>
                        <a:t>          - </a:t>
                      </a:r>
                      <a:r>
                        <a:rPr lang="en-US" sz="1300" dirty="0" err="1">
                          <a:effectLst/>
                          <a:latin typeface="Playfair Display" charset="0"/>
                        </a:rPr>
                        <a:t>Học</a:t>
                      </a:r>
                      <a:r>
                        <a:rPr lang="en-US" sz="1300" dirty="0">
                          <a:effectLst/>
                          <a:latin typeface="Playfair Display" charset="0"/>
                        </a:rPr>
                        <a:t> </a:t>
                      </a:r>
                      <a:r>
                        <a:rPr lang="en-US" sz="1300" dirty="0" err="1">
                          <a:effectLst/>
                          <a:latin typeface="Playfair Display" charset="0"/>
                        </a:rPr>
                        <a:t>viên</a:t>
                      </a:r>
                      <a:r>
                        <a:rPr lang="en-US" sz="1300" dirty="0">
                          <a:effectLst/>
                          <a:latin typeface="Playfair Display" charset="0"/>
                        </a:rPr>
                        <a:t> </a:t>
                      </a:r>
                      <a:r>
                        <a:rPr lang="en-US" sz="1300" dirty="0" err="1">
                          <a:effectLst/>
                          <a:latin typeface="Playfair Display" charset="0"/>
                        </a:rPr>
                        <a:t>vận</a:t>
                      </a:r>
                      <a:r>
                        <a:rPr lang="en-US" sz="1300" dirty="0">
                          <a:effectLst/>
                          <a:latin typeface="Playfair Display" charset="0"/>
                        </a:rPr>
                        <a:t> </a:t>
                      </a:r>
                      <a:r>
                        <a:rPr lang="en-US" sz="1300" dirty="0" err="1">
                          <a:effectLst/>
                          <a:latin typeface="Playfair Display" charset="0"/>
                        </a:rPr>
                        <a:t>dụng</a:t>
                      </a:r>
                      <a:r>
                        <a:rPr lang="en-US" sz="1300" dirty="0">
                          <a:effectLst/>
                          <a:latin typeface="Playfair Display" charset="0"/>
                        </a:rPr>
                        <a:t> </a:t>
                      </a:r>
                      <a:r>
                        <a:rPr lang="en-US" sz="1300" dirty="0" err="1">
                          <a:effectLst/>
                          <a:latin typeface="Playfair Display" charset="0"/>
                        </a:rPr>
                        <a:t>được</a:t>
                      </a:r>
                      <a:r>
                        <a:rPr lang="en-US" sz="1300" dirty="0">
                          <a:effectLst/>
                          <a:latin typeface="Playfair Display" charset="0"/>
                        </a:rPr>
                        <a:t> </a:t>
                      </a:r>
                      <a:r>
                        <a:rPr lang="en-US" sz="1300" dirty="0" err="1">
                          <a:effectLst/>
                          <a:latin typeface="Playfair Display" charset="0"/>
                        </a:rPr>
                        <a:t>các</a:t>
                      </a:r>
                      <a:r>
                        <a:rPr lang="en-US" sz="1300" dirty="0">
                          <a:effectLst/>
                          <a:latin typeface="Playfair Display" charset="0"/>
                        </a:rPr>
                        <a:t> </a:t>
                      </a:r>
                      <a:r>
                        <a:rPr lang="en-US" sz="1300" dirty="0" err="1">
                          <a:effectLst/>
                          <a:latin typeface="Playfair Display" charset="0"/>
                        </a:rPr>
                        <a:t>quy</a:t>
                      </a:r>
                      <a:r>
                        <a:rPr lang="en-US" sz="1300" dirty="0">
                          <a:effectLst/>
                          <a:latin typeface="Playfair Display" charset="0"/>
                        </a:rPr>
                        <a:t> </a:t>
                      </a:r>
                      <a:r>
                        <a:rPr lang="en-US" sz="1300" dirty="0" err="1">
                          <a:effectLst/>
                          <a:latin typeface="Playfair Display" charset="0"/>
                        </a:rPr>
                        <a:t>định</a:t>
                      </a:r>
                      <a:r>
                        <a:rPr lang="en-US" sz="1300" dirty="0">
                          <a:effectLst/>
                          <a:latin typeface="Playfair Display" charset="0"/>
                        </a:rPr>
                        <a:t> </a:t>
                      </a:r>
                      <a:r>
                        <a:rPr lang="en-US" sz="1300" dirty="0" err="1">
                          <a:effectLst/>
                          <a:latin typeface="Playfair Display" charset="0"/>
                        </a:rPr>
                        <a:t>của</a:t>
                      </a:r>
                      <a:r>
                        <a:rPr lang="en-US" sz="1300" dirty="0">
                          <a:effectLst/>
                          <a:latin typeface="Playfair Display" charset="0"/>
                        </a:rPr>
                        <a:t> </a:t>
                      </a:r>
                      <a:r>
                        <a:rPr lang="en-US" sz="1300" dirty="0" smtClean="0">
                          <a:effectLst/>
                          <a:latin typeface="Playfair Display" charset="0"/>
                        </a:rPr>
                        <a:t>PL </a:t>
                      </a:r>
                      <a:r>
                        <a:rPr lang="en-US" sz="1300" dirty="0" err="1" smtClean="0">
                          <a:effectLst/>
                          <a:latin typeface="Playfair Display" charset="0"/>
                        </a:rPr>
                        <a:t>quốc</a:t>
                      </a:r>
                      <a:r>
                        <a:rPr lang="en-US" sz="1300" dirty="0" smtClean="0">
                          <a:effectLst/>
                          <a:latin typeface="Playfair Display" charset="0"/>
                        </a:rPr>
                        <a:t> </a:t>
                      </a:r>
                      <a:r>
                        <a:rPr lang="en-US" sz="1300" dirty="0" err="1">
                          <a:effectLst/>
                          <a:latin typeface="Playfair Display" charset="0"/>
                        </a:rPr>
                        <a:t>tế</a:t>
                      </a:r>
                      <a:r>
                        <a:rPr lang="en-US" sz="1300" dirty="0">
                          <a:effectLst/>
                          <a:latin typeface="Playfair Display" charset="0"/>
                        </a:rPr>
                        <a:t> </a:t>
                      </a:r>
                      <a:r>
                        <a:rPr lang="en-US" sz="1300" dirty="0" err="1">
                          <a:effectLst/>
                          <a:latin typeface="Playfair Display" charset="0"/>
                        </a:rPr>
                        <a:t>vào</a:t>
                      </a:r>
                      <a:r>
                        <a:rPr lang="en-US" sz="1300" dirty="0">
                          <a:effectLst/>
                          <a:latin typeface="Playfair Display" charset="0"/>
                        </a:rPr>
                        <a:t> </a:t>
                      </a:r>
                      <a:r>
                        <a:rPr lang="en-US" sz="1300" dirty="0" err="1">
                          <a:effectLst/>
                          <a:latin typeface="Playfair Display" charset="0"/>
                        </a:rPr>
                        <a:t>thực</a:t>
                      </a:r>
                      <a:r>
                        <a:rPr lang="en-US" sz="1300" dirty="0">
                          <a:effectLst/>
                          <a:latin typeface="Playfair Display" charset="0"/>
                        </a:rPr>
                        <a:t> </a:t>
                      </a:r>
                      <a:r>
                        <a:rPr lang="en-US" sz="1300" dirty="0" err="1">
                          <a:effectLst/>
                          <a:latin typeface="Playfair Display" charset="0"/>
                        </a:rPr>
                        <a:t>tế</a:t>
                      </a:r>
                      <a:r>
                        <a:rPr lang="en-US" sz="1300" dirty="0">
                          <a:effectLst/>
                          <a:latin typeface="Playfair Display" charset="0"/>
                        </a:rPr>
                        <a:t> </a:t>
                      </a:r>
                      <a:r>
                        <a:rPr lang="en-US" sz="1300" dirty="0" err="1">
                          <a:effectLst/>
                          <a:latin typeface="Playfair Display" charset="0"/>
                        </a:rPr>
                        <a:t>để</a:t>
                      </a:r>
                      <a:r>
                        <a:rPr lang="en-US" sz="1300" dirty="0">
                          <a:effectLst/>
                          <a:latin typeface="Playfair Display" charset="0"/>
                        </a:rPr>
                        <a:t> </a:t>
                      </a:r>
                      <a:r>
                        <a:rPr lang="en-US" sz="1300" dirty="0" err="1">
                          <a:effectLst/>
                          <a:latin typeface="Playfair Display" charset="0"/>
                        </a:rPr>
                        <a:t>bảo</a:t>
                      </a:r>
                      <a:r>
                        <a:rPr lang="en-US" sz="1300" dirty="0">
                          <a:effectLst/>
                          <a:latin typeface="Playfair Display" charset="0"/>
                        </a:rPr>
                        <a:t> </a:t>
                      </a:r>
                      <a:r>
                        <a:rPr lang="en-US" sz="1300" dirty="0" err="1">
                          <a:effectLst/>
                          <a:latin typeface="Playfair Display" charset="0"/>
                        </a:rPr>
                        <a:t>vệ</a:t>
                      </a:r>
                      <a:r>
                        <a:rPr lang="en-US" sz="1300" dirty="0">
                          <a:effectLst/>
                          <a:latin typeface="Playfair Display" charset="0"/>
                        </a:rPr>
                        <a:t> </a:t>
                      </a:r>
                      <a:r>
                        <a:rPr lang="en-US" sz="1300" dirty="0" err="1">
                          <a:effectLst/>
                          <a:latin typeface="Playfair Display" charset="0"/>
                        </a:rPr>
                        <a:t>các</a:t>
                      </a:r>
                      <a:r>
                        <a:rPr lang="en-US" sz="1300" dirty="0">
                          <a:effectLst/>
                          <a:latin typeface="Playfair Display" charset="0"/>
                        </a:rPr>
                        <a:t> </a:t>
                      </a:r>
                      <a:r>
                        <a:rPr lang="en-US" sz="1300" dirty="0" err="1">
                          <a:effectLst/>
                          <a:latin typeface="Playfair Display" charset="0"/>
                        </a:rPr>
                        <a:t>quyền</a:t>
                      </a:r>
                      <a:r>
                        <a:rPr lang="en-US" sz="1300" dirty="0">
                          <a:effectLst/>
                          <a:latin typeface="Playfair Display" charset="0"/>
                        </a:rPr>
                        <a:t> </a:t>
                      </a:r>
                      <a:r>
                        <a:rPr lang="en-US" sz="1300" dirty="0" smtClean="0">
                          <a:effectLst/>
                          <a:latin typeface="Playfair Display" charset="0"/>
                        </a:rPr>
                        <a:t>HN&amp;GĐ.</a:t>
                      </a:r>
                      <a:endParaRPr lang="en-US" sz="1300" dirty="0">
                        <a:effectLst/>
                        <a:latin typeface="Playfair Display" charset="0"/>
                      </a:endParaRPr>
                    </a:p>
                    <a:p>
                      <a:pPr marL="0" marR="0" indent="0" algn="just" defTabSz="914400" rtl="0" eaLnBrk="1" fontAlgn="auto" latinLnBrk="0" hangingPunct="1">
                        <a:lnSpc>
                          <a:spcPts val="2200"/>
                        </a:lnSpc>
                        <a:spcBef>
                          <a:spcPts val="0"/>
                        </a:spcBef>
                        <a:spcAft>
                          <a:spcPts val="0"/>
                        </a:spcAft>
                        <a:buClr>
                          <a:srgbClr val="000000"/>
                        </a:buClr>
                        <a:buSzTx/>
                        <a:buFont typeface="Arial"/>
                        <a:buNone/>
                        <a:tabLst/>
                        <a:defRPr/>
                      </a:pPr>
                      <a:r>
                        <a:rPr lang="en-US" sz="1300" dirty="0" smtClean="0">
                          <a:effectLst/>
                          <a:latin typeface="Playfair Display" charset="0"/>
                        </a:rPr>
                        <a:t>          - </a:t>
                      </a:r>
                      <a:r>
                        <a:rPr lang="en-US" sz="1300" dirty="0" err="1">
                          <a:effectLst/>
                          <a:latin typeface="Playfair Display" charset="0"/>
                        </a:rPr>
                        <a:t>Học</a:t>
                      </a:r>
                      <a:r>
                        <a:rPr lang="en-US" sz="1300" dirty="0">
                          <a:effectLst/>
                          <a:latin typeface="Playfair Display" charset="0"/>
                        </a:rPr>
                        <a:t> </a:t>
                      </a:r>
                      <a:r>
                        <a:rPr lang="en-US" sz="1300" dirty="0" err="1">
                          <a:effectLst/>
                          <a:latin typeface="Playfair Display" charset="0"/>
                        </a:rPr>
                        <a:t>viên</a:t>
                      </a:r>
                      <a:r>
                        <a:rPr lang="en-US" sz="1300" dirty="0">
                          <a:effectLst/>
                          <a:latin typeface="Playfair Display" charset="0"/>
                        </a:rPr>
                        <a:t> </a:t>
                      </a:r>
                      <a:r>
                        <a:rPr lang="en-US" sz="1300" dirty="0" err="1">
                          <a:effectLst/>
                          <a:latin typeface="Playfair Display" charset="0"/>
                        </a:rPr>
                        <a:t>vận</a:t>
                      </a:r>
                      <a:r>
                        <a:rPr lang="en-US" sz="1300" dirty="0">
                          <a:effectLst/>
                          <a:latin typeface="Playfair Display" charset="0"/>
                        </a:rPr>
                        <a:t> </a:t>
                      </a:r>
                      <a:r>
                        <a:rPr lang="en-US" sz="1300" dirty="0" err="1">
                          <a:effectLst/>
                          <a:latin typeface="Playfair Display" charset="0"/>
                        </a:rPr>
                        <a:t>dụng</a:t>
                      </a:r>
                      <a:r>
                        <a:rPr lang="en-US" sz="1300" dirty="0">
                          <a:effectLst/>
                          <a:latin typeface="Playfair Display" charset="0"/>
                        </a:rPr>
                        <a:t> </a:t>
                      </a:r>
                      <a:r>
                        <a:rPr lang="en-US" sz="1300" dirty="0" err="1">
                          <a:effectLst/>
                          <a:latin typeface="Playfair Display" charset="0"/>
                        </a:rPr>
                        <a:t>được</a:t>
                      </a:r>
                      <a:r>
                        <a:rPr lang="en-US" sz="1300" dirty="0">
                          <a:effectLst/>
                          <a:latin typeface="Playfair Display" charset="0"/>
                        </a:rPr>
                        <a:t> </a:t>
                      </a:r>
                      <a:r>
                        <a:rPr lang="en-US" sz="1300" dirty="0" err="1">
                          <a:effectLst/>
                          <a:latin typeface="Playfair Display" charset="0"/>
                        </a:rPr>
                        <a:t>các</a:t>
                      </a:r>
                      <a:r>
                        <a:rPr lang="en-US" sz="1300" dirty="0">
                          <a:effectLst/>
                          <a:latin typeface="Playfair Display" charset="0"/>
                        </a:rPr>
                        <a:t> </a:t>
                      </a:r>
                      <a:r>
                        <a:rPr lang="en-US" sz="1300" dirty="0" err="1">
                          <a:effectLst/>
                          <a:latin typeface="Playfair Display" charset="0"/>
                        </a:rPr>
                        <a:t>quy</a:t>
                      </a:r>
                      <a:r>
                        <a:rPr lang="en-US" sz="1300" dirty="0">
                          <a:effectLst/>
                          <a:latin typeface="Playfair Display" charset="0"/>
                        </a:rPr>
                        <a:t> </a:t>
                      </a:r>
                      <a:r>
                        <a:rPr lang="en-US" sz="1300" dirty="0" err="1">
                          <a:effectLst/>
                          <a:latin typeface="Playfair Display" charset="0"/>
                        </a:rPr>
                        <a:t>định</a:t>
                      </a:r>
                      <a:r>
                        <a:rPr lang="en-US" sz="1300" dirty="0">
                          <a:effectLst/>
                          <a:latin typeface="Playfair Display" charset="0"/>
                        </a:rPr>
                        <a:t> </a:t>
                      </a:r>
                      <a:r>
                        <a:rPr lang="en-US" sz="1300" dirty="0" err="1">
                          <a:effectLst/>
                          <a:latin typeface="Playfair Display" charset="0"/>
                        </a:rPr>
                        <a:t>của</a:t>
                      </a:r>
                      <a:r>
                        <a:rPr lang="en-US" sz="1300" dirty="0">
                          <a:effectLst/>
                          <a:latin typeface="Playfair Display" charset="0"/>
                        </a:rPr>
                        <a:t> </a:t>
                      </a:r>
                      <a:r>
                        <a:rPr lang="en-US" sz="1300" dirty="0" err="1">
                          <a:effectLst/>
                          <a:latin typeface="Playfair Display" charset="0"/>
                        </a:rPr>
                        <a:t>pháp</a:t>
                      </a:r>
                      <a:r>
                        <a:rPr lang="en-US" sz="1300" dirty="0">
                          <a:effectLst/>
                          <a:latin typeface="Playfair Display" charset="0"/>
                        </a:rPr>
                        <a:t> </a:t>
                      </a:r>
                      <a:r>
                        <a:rPr lang="en-US" sz="1300" dirty="0" err="1">
                          <a:effectLst/>
                          <a:latin typeface="Playfair Display" charset="0"/>
                        </a:rPr>
                        <a:t>luật</a:t>
                      </a:r>
                      <a:r>
                        <a:rPr lang="en-US" sz="1300" dirty="0">
                          <a:effectLst/>
                          <a:latin typeface="Playfair Display" charset="0"/>
                        </a:rPr>
                        <a:t> </a:t>
                      </a:r>
                      <a:r>
                        <a:rPr lang="en-US" sz="1300" dirty="0" err="1">
                          <a:effectLst/>
                          <a:latin typeface="Playfair Display" charset="0"/>
                        </a:rPr>
                        <a:t>Việt</a:t>
                      </a:r>
                      <a:r>
                        <a:rPr lang="en-US" sz="1300" dirty="0">
                          <a:effectLst/>
                          <a:latin typeface="Playfair Display" charset="0"/>
                        </a:rPr>
                        <a:t> Nam </a:t>
                      </a:r>
                      <a:r>
                        <a:rPr lang="en-US" sz="1300" dirty="0" err="1">
                          <a:effectLst/>
                          <a:latin typeface="Playfair Display" charset="0"/>
                        </a:rPr>
                        <a:t>về</a:t>
                      </a:r>
                      <a:r>
                        <a:rPr lang="en-US" sz="1300" dirty="0">
                          <a:effectLst/>
                          <a:latin typeface="Playfair Display" charset="0"/>
                        </a:rPr>
                        <a:t> </a:t>
                      </a:r>
                      <a:r>
                        <a:rPr lang="en-US" sz="1300" dirty="0" smtClean="0">
                          <a:effectLst/>
                          <a:latin typeface="Playfair Display" charset="0"/>
                        </a:rPr>
                        <a:t>HN&amp;GĐ </a:t>
                      </a:r>
                      <a:r>
                        <a:rPr lang="en-US" sz="1300" dirty="0" err="1" smtClean="0">
                          <a:effectLst/>
                          <a:latin typeface="Playfair Display" charset="0"/>
                        </a:rPr>
                        <a:t>vào</a:t>
                      </a:r>
                      <a:r>
                        <a:rPr lang="en-US" sz="1300" dirty="0" smtClean="0">
                          <a:effectLst/>
                          <a:latin typeface="Playfair Display" charset="0"/>
                        </a:rPr>
                        <a:t> </a:t>
                      </a:r>
                      <a:r>
                        <a:rPr lang="en-US" sz="1300" dirty="0" err="1">
                          <a:effectLst/>
                          <a:latin typeface="Playfair Display" charset="0"/>
                        </a:rPr>
                        <a:t>thực</a:t>
                      </a:r>
                      <a:r>
                        <a:rPr lang="en-US" sz="1300" dirty="0">
                          <a:effectLst/>
                          <a:latin typeface="Playfair Display" charset="0"/>
                        </a:rPr>
                        <a:t> </a:t>
                      </a:r>
                      <a:r>
                        <a:rPr lang="en-US" sz="1300" dirty="0" err="1">
                          <a:effectLst/>
                          <a:latin typeface="Playfair Display" charset="0"/>
                        </a:rPr>
                        <a:t>tế</a:t>
                      </a:r>
                      <a:r>
                        <a:rPr lang="en-US" sz="1300" dirty="0">
                          <a:effectLst/>
                          <a:latin typeface="Playfair Display" charset="0"/>
                        </a:rPr>
                        <a:t> </a:t>
                      </a:r>
                      <a:r>
                        <a:rPr lang="en-US" sz="1300" dirty="0" err="1">
                          <a:effectLst/>
                          <a:latin typeface="Playfair Display" charset="0"/>
                        </a:rPr>
                        <a:t>để</a:t>
                      </a:r>
                      <a:r>
                        <a:rPr lang="en-US" sz="1300" dirty="0">
                          <a:effectLst/>
                          <a:latin typeface="Playfair Display" charset="0"/>
                        </a:rPr>
                        <a:t> </a:t>
                      </a:r>
                      <a:r>
                        <a:rPr lang="en-US" sz="1300" dirty="0" err="1">
                          <a:effectLst/>
                          <a:latin typeface="Playfair Display" charset="0"/>
                        </a:rPr>
                        <a:t>bảo</a:t>
                      </a:r>
                      <a:r>
                        <a:rPr lang="en-US" sz="1300" dirty="0">
                          <a:effectLst/>
                          <a:latin typeface="Playfair Display" charset="0"/>
                        </a:rPr>
                        <a:t> </a:t>
                      </a:r>
                      <a:r>
                        <a:rPr lang="en-US" sz="1300" dirty="0" err="1">
                          <a:effectLst/>
                          <a:latin typeface="Playfair Display" charset="0"/>
                        </a:rPr>
                        <a:t>vệ</a:t>
                      </a:r>
                      <a:r>
                        <a:rPr lang="en-US" sz="1300" dirty="0">
                          <a:effectLst/>
                          <a:latin typeface="Playfair Display" charset="0"/>
                        </a:rPr>
                        <a:t> </a:t>
                      </a:r>
                      <a:r>
                        <a:rPr lang="en-US" sz="1300" dirty="0" err="1">
                          <a:effectLst/>
                          <a:latin typeface="Playfair Display" charset="0"/>
                        </a:rPr>
                        <a:t>các</a:t>
                      </a:r>
                      <a:r>
                        <a:rPr lang="en-US" sz="1300" dirty="0">
                          <a:effectLst/>
                          <a:latin typeface="Playfair Display" charset="0"/>
                        </a:rPr>
                        <a:t> </a:t>
                      </a:r>
                      <a:r>
                        <a:rPr lang="en-US" sz="1300" dirty="0" err="1">
                          <a:effectLst/>
                          <a:latin typeface="Playfair Display" charset="0"/>
                        </a:rPr>
                        <a:t>quyền</a:t>
                      </a:r>
                      <a:r>
                        <a:rPr lang="en-US" sz="1300" dirty="0">
                          <a:effectLst/>
                          <a:latin typeface="Playfair Display" charset="0"/>
                        </a:rPr>
                        <a:t> </a:t>
                      </a:r>
                      <a:r>
                        <a:rPr lang="en-US" sz="1300" dirty="0" smtClean="0">
                          <a:effectLst/>
                          <a:latin typeface="Playfair Display" charset="0"/>
                        </a:rPr>
                        <a:t>HN&amp;GĐ; </a:t>
                      </a:r>
                      <a:r>
                        <a:rPr lang="en-US" sz="1300" dirty="0" err="1">
                          <a:effectLst/>
                          <a:latin typeface="Playfair Display" charset="0"/>
                        </a:rPr>
                        <a:t>vận</a:t>
                      </a:r>
                      <a:r>
                        <a:rPr lang="en-US" sz="1300" dirty="0">
                          <a:effectLst/>
                          <a:latin typeface="Playfair Display" charset="0"/>
                        </a:rPr>
                        <a:t> </a:t>
                      </a:r>
                      <a:r>
                        <a:rPr lang="en-US" sz="1300" dirty="0" err="1">
                          <a:effectLst/>
                          <a:latin typeface="Playfair Display" charset="0"/>
                        </a:rPr>
                        <a:t>dụng</a:t>
                      </a:r>
                      <a:r>
                        <a:rPr lang="en-US" sz="1300" dirty="0">
                          <a:effectLst/>
                          <a:latin typeface="Playfair Display" charset="0"/>
                        </a:rPr>
                        <a:t> </a:t>
                      </a:r>
                      <a:r>
                        <a:rPr lang="en-US" sz="1300" dirty="0" err="1">
                          <a:effectLst/>
                          <a:latin typeface="Playfair Display" charset="0"/>
                        </a:rPr>
                        <a:t>linh</a:t>
                      </a:r>
                      <a:r>
                        <a:rPr lang="en-US" sz="1300" dirty="0">
                          <a:effectLst/>
                          <a:latin typeface="Playfair Display" charset="0"/>
                        </a:rPr>
                        <a:t> </a:t>
                      </a:r>
                      <a:r>
                        <a:rPr lang="en-US" sz="1300" dirty="0" err="1">
                          <a:effectLst/>
                          <a:latin typeface="Playfair Display" charset="0"/>
                        </a:rPr>
                        <a:t>hoạt</a:t>
                      </a:r>
                      <a:r>
                        <a:rPr lang="en-US" sz="1300" dirty="0">
                          <a:effectLst/>
                          <a:latin typeface="Playfair Display" charset="0"/>
                        </a:rPr>
                        <a:t> </a:t>
                      </a:r>
                      <a:r>
                        <a:rPr lang="en-US" sz="1300" dirty="0" err="1">
                          <a:effectLst/>
                          <a:latin typeface="Playfair Display" charset="0"/>
                        </a:rPr>
                        <a:t>để</a:t>
                      </a:r>
                      <a:r>
                        <a:rPr lang="en-US" sz="1300" dirty="0">
                          <a:effectLst/>
                          <a:latin typeface="Playfair Display" charset="0"/>
                        </a:rPr>
                        <a:t> </a:t>
                      </a:r>
                      <a:r>
                        <a:rPr lang="en-US" sz="1300" dirty="0" err="1">
                          <a:effectLst/>
                          <a:latin typeface="Playfair Display" charset="0"/>
                        </a:rPr>
                        <a:t>bảo</a:t>
                      </a:r>
                      <a:r>
                        <a:rPr lang="en-US" sz="1300" dirty="0">
                          <a:effectLst/>
                          <a:latin typeface="Playfair Display" charset="0"/>
                        </a:rPr>
                        <a:t> </a:t>
                      </a:r>
                      <a:r>
                        <a:rPr lang="en-US" sz="1300" dirty="0" err="1">
                          <a:effectLst/>
                          <a:latin typeface="Playfair Display" charset="0"/>
                        </a:rPr>
                        <a:t>vệ</a:t>
                      </a:r>
                      <a:r>
                        <a:rPr lang="en-US" sz="1300" dirty="0">
                          <a:effectLst/>
                          <a:latin typeface="Playfair Display" charset="0"/>
                        </a:rPr>
                        <a:t> </a:t>
                      </a:r>
                      <a:r>
                        <a:rPr lang="en-US" sz="1300" dirty="0" err="1">
                          <a:effectLst/>
                          <a:latin typeface="Playfair Display" charset="0"/>
                        </a:rPr>
                        <a:t>các</a:t>
                      </a:r>
                      <a:r>
                        <a:rPr lang="en-US" sz="1300" dirty="0">
                          <a:effectLst/>
                          <a:latin typeface="Playfair Display" charset="0"/>
                        </a:rPr>
                        <a:t> </a:t>
                      </a:r>
                      <a:r>
                        <a:rPr lang="en-US" sz="1300" dirty="0" err="1">
                          <a:effectLst/>
                          <a:latin typeface="Playfair Display" charset="0"/>
                        </a:rPr>
                        <a:t>quyền</a:t>
                      </a:r>
                      <a:r>
                        <a:rPr lang="en-US" sz="1300" dirty="0">
                          <a:effectLst/>
                          <a:latin typeface="Playfair Display" charset="0"/>
                        </a:rPr>
                        <a:t> </a:t>
                      </a:r>
                      <a:r>
                        <a:rPr lang="en-US" sz="1300" dirty="0" smtClean="0">
                          <a:effectLst/>
                          <a:latin typeface="Playfair Display" charset="0"/>
                        </a:rPr>
                        <a:t>HN&amp;GĐ </a:t>
                      </a:r>
                      <a:r>
                        <a:rPr lang="en-US" sz="1300" dirty="0" err="1" smtClean="0">
                          <a:effectLst/>
                          <a:latin typeface="Playfair Display" charset="0"/>
                        </a:rPr>
                        <a:t>của</a:t>
                      </a:r>
                      <a:r>
                        <a:rPr lang="en-US" sz="1300" dirty="0" smtClean="0">
                          <a:effectLst/>
                          <a:latin typeface="Playfair Display" charset="0"/>
                        </a:rPr>
                        <a:t> </a:t>
                      </a:r>
                      <a:r>
                        <a:rPr lang="en-US" sz="1300" dirty="0" err="1">
                          <a:effectLst/>
                          <a:latin typeface="Playfair Display" charset="0"/>
                        </a:rPr>
                        <a:t>phụ</a:t>
                      </a:r>
                      <a:r>
                        <a:rPr lang="en-US" sz="1300" dirty="0">
                          <a:effectLst/>
                          <a:latin typeface="Playfair Display" charset="0"/>
                        </a:rPr>
                        <a:t> </a:t>
                      </a:r>
                      <a:r>
                        <a:rPr lang="en-US" sz="1300" dirty="0" err="1">
                          <a:effectLst/>
                          <a:latin typeface="Playfair Display" charset="0"/>
                        </a:rPr>
                        <a:t>nữ</a:t>
                      </a:r>
                      <a:r>
                        <a:rPr lang="en-US" sz="1300" dirty="0">
                          <a:effectLst/>
                          <a:latin typeface="Playfair Display" charset="0"/>
                        </a:rPr>
                        <a:t>, </a:t>
                      </a:r>
                      <a:r>
                        <a:rPr lang="en-US" sz="1300" dirty="0" err="1">
                          <a:effectLst/>
                          <a:latin typeface="Playfair Display" charset="0"/>
                        </a:rPr>
                        <a:t>trẻ</a:t>
                      </a:r>
                      <a:r>
                        <a:rPr lang="en-US" sz="1300" dirty="0">
                          <a:effectLst/>
                          <a:latin typeface="Playfair Display" charset="0"/>
                        </a:rPr>
                        <a:t> </a:t>
                      </a:r>
                      <a:r>
                        <a:rPr lang="en-US" sz="1300" dirty="0" err="1">
                          <a:effectLst/>
                          <a:latin typeface="Playfair Display" charset="0"/>
                        </a:rPr>
                        <a:t>em</a:t>
                      </a:r>
                      <a:r>
                        <a:rPr lang="en-US" sz="1300" dirty="0">
                          <a:effectLst/>
                          <a:latin typeface="Playfair Display" charset="0"/>
                        </a:rPr>
                        <a:t>, </a:t>
                      </a:r>
                      <a:r>
                        <a:rPr lang="en-US" sz="1300" dirty="0" err="1">
                          <a:effectLst/>
                          <a:latin typeface="Playfair Display" charset="0"/>
                        </a:rPr>
                        <a:t>người</a:t>
                      </a:r>
                      <a:r>
                        <a:rPr lang="en-US" sz="1300" dirty="0">
                          <a:effectLst/>
                          <a:latin typeface="Playfair Display" charset="0"/>
                        </a:rPr>
                        <a:t> </a:t>
                      </a:r>
                      <a:r>
                        <a:rPr lang="en-US" sz="1300" dirty="0" err="1">
                          <a:effectLst/>
                          <a:latin typeface="Playfair Display" charset="0"/>
                        </a:rPr>
                        <a:t>cao</a:t>
                      </a:r>
                      <a:r>
                        <a:rPr lang="en-US" sz="1300" dirty="0">
                          <a:effectLst/>
                          <a:latin typeface="Playfair Display" charset="0"/>
                        </a:rPr>
                        <a:t> </a:t>
                      </a:r>
                      <a:r>
                        <a:rPr lang="en-US" sz="1300" dirty="0" err="1">
                          <a:effectLst/>
                          <a:latin typeface="Playfair Display" charset="0"/>
                        </a:rPr>
                        <a:t>tuổi</a:t>
                      </a:r>
                      <a:r>
                        <a:rPr lang="en-US" sz="1300" dirty="0">
                          <a:effectLst/>
                          <a:latin typeface="Playfair Display" charset="0"/>
                        </a:rPr>
                        <a:t>, </a:t>
                      </a:r>
                      <a:r>
                        <a:rPr lang="en-US" sz="1300" dirty="0" err="1">
                          <a:effectLst/>
                          <a:latin typeface="Playfair Display" charset="0"/>
                        </a:rPr>
                        <a:t>người</a:t>
                      </a:r>
                      <a:r>
                        <a:rPr lang="en-US" sz="1300" dirty="0">
                          <a:effectLst/>
                          <a:latin typeface="Playfair Display" charset="0"/>
                        </a:rPr>
                        <a:t> </a:t>
                      </a:r>
                      <a:r>
                        <a:rPr lang="en-US" sz="1300" dirty="0" err="1">
                          <a:effectLst/>
                          <a:latin typeface="Playfair Display" charset="0"/>
                        </a:rPr>
                        <a:t>khuyết</a:t>
                      </a:r>
                      <a:r>
                        <a:rPr lang="en-US" sz="1300" dirty="0">
                          <a:effectLst/>
                          <a:latin typeface="Playfair Display" charset="0"/>
                        </a:rPr>
                        <a:t> </a:t>
                      </a:r>
                      <a:r>
                        <a:rPr lang="en-US" sz="1300" dirty="0" err="1">
                          <a:effectLst/>
                          <a:latin typeface="Playfair Display" charset="0"/>
                        </a:rPr>
                        <a:t>tật</a:t>
                      </a:r>
                      <a:r>
                        <a:rPr lang="en-US" sz="1300" dirty="0">
                          <a:effectLst/>
                          <a:latin typeface="Playfair Display" charset="0"/>
                        </a:rPr>
                        <a:t>; </a:t>
                      </a:r>
                      <a:r>
                        <a:rPr lang="en-US" sz="1300" dirty="0" err="1">
                          <a:effectLst/>
                          <a:latin typeface="Playfair Display" charset="0"/>
                        </a:rPr>
                        <a:t>đặc</a:t>
                      </a:r>
                      <a:r>
                        <a:rPr lang="en-US" sz="1300" dirty="0">
                          <a:effectLst/>
                          <a:latin typeface="Playfair Display" charset="0"/>
                        </a:rPr>
                        <a:t> </a:t>
                      </a:r>
                      <a:r>
                        <a:rPr lang="en-US" sz="1300" dirty="0" err="1">
                          <a:effectLst/>
                          <a:latin typeface="Playfair Display" charset="0"/>
                        </a:rPr>
                        <a:t>biệt</a:t>
                      </a:r>
                      <a:r>
                        <a:rPr lang="en-US" sz="1300" dirty="0">
                          <a:effectLst/>
                          <a:latin typeface="Playfair Display" charset="0"/>
                        </a:rPr>
                        <a:t>, </a:t>
                      </a:r>
                      <a:r>
                        <a:rPr lang="en-US" sz="1300" dirty="0" err="1">
                          <a:effectLst/>
                          <a:latin typeface="Playfair Display" charset="0"/>
                        </a:rPr>
                        <a:t>học</a:t>
                      </a:r>
                      <a:r>
                        <a:rPr lang="en-US" sz="1300" dirty="0">
                          <a:effectLst/>
                          <a:latin typeface="Playfair Display" charset="0"/>
                        </a:rPr>
                        <a:t> </a:t>
                      </a:r>
                      <a:r>
                        <a:rPr lang="en-US" sz="1300" dirty="0" err="1">
                          <a:effectLst/>
                          <a:latin typeface="Playfair Display" charset="0"/>
                        </a:rPr>
                        <a:t>viên</a:t>
                      </a:r>
                      <a:r>
                        <a:rPr lang="en-US" sz="1300" dirty="0">
                          <a:effectLst/>
                          <a:latin typeface="Playfair Display" charset="0"/>
                        </a:rPr>
                        <a:t> </a:t>
                      </a:r>
                      <a:r>
                        <a:rPr lang="en-US" sz="1300" dirty="0" err="1">
                          <a:effectLst/>
                          <a:latin typeface="Playfair Display" charset="0"/>
                        </a:rPr>
                        <a:t>phải</a:t>
                      </a:r>
                      <a:r>
                        <a:rPr lang="en-US" sz="1300" dirty="0">
                          <a:effectLst/>
                          <a:latin typeface="Playfair Display" charset="0"/>
                        </a:rPr>
                        <a:t> </a:t>
                      </a:r>
                      <a:r>
                        <a:rPr lang="en-US" sz="1300" dirty="0" err="1">
                          <a:effectLst/>
                          <a:latin typeface="Playfair Display" charset="0"/>
                        </a:rPr>
                        <a:t>vận</a:t>
                      </a:r>
                      <a:r>
                        <a:rPr lang="en-US" sz="1300" dirty="0">
                          <a:effectLst/>
                          <a:latin typeface="Playfair Display" charset="0"/>
                        </a:rPr>
                        <a:t> </a:t>
                      </a:r>
                      <a:r>
                        <a:rPr lang="en-US" sz="1300" dirty="0" err="1">
                          <a:effectLst/>
                          <a:latin typeface="Playfair Display" charset="0"/>
                        </a:rPr>
                        <a:t>dụng</a:t>
                      </a:r>
                      <a:r>
                        <a:rPr lang="en-US" sz="1300" dirty="0">
                          <a:effectLst/>
                          <a:latin typeface="Playfair Display" charset="0"/>
                        </a:rPr>
                        <a:t> </a:t>
                      </a:r>
                      <a:r>
                        <a:rPr lang="en-US" sz="1300" dirty="0" err="1">
                          <a:effectLst/>
                          <a:latin typeface="Playfair Display" charset="0"/>
                        </a:rPr>
                        <a:t>được</a:t>
                      </a:r>
                      <a:r>
                        <a:rPr lang="en-US" sz="1300" dirty="0">
                          <a:effectLst/>
                          <a:latin typeface="Playfair Display" charset="0"/>
                        </a:rPr>
                        <a:t> </a:t>
                      </a:r>
                      <a:r>
                        <a:rPr lang="en-US" sz="1300" dirty="0" err="1">
                          <a:effectLst/>
                          <a:latin typeface="Playfair Display" charset="0"/>
                        </a:rPr>
                        <a:t>các</a:t>
                      </a:r>
                      <a:r>
                        <a:rPr lang="en-US" sz="1300" dirty="0">
                          <a:effectLst/>
                          <a:latin typeface="Playfair Display" charset="0"/>
                        </a:rPr>
                        <a:t> </a:t>
                      </a:r>
                      <a:r>
                        <a:rPr lang="en-US" sz="1300" dirty="0" err="1">
                          <a:effectLst/>
                          <a:latin typeface="Playfair Display" charset="0"/>
                        </a:rPr>
                        <a:t>quy</a:t>
                      </a:r>
                      <a:r>
                        <a:rPr lang="en-US" sz="1300" dirty="0">
                          <a:effectLst/>
                          <a:latin typeface="Playfair Display" charset="0"/>
                        </a:rPr>
                        <a:t> </a:t>
                      </a:r>
                      <a:r>
                        <a:rPr lang="en-US" sz="1300" dirty="0" err="1">
                          <a:effectLst/>
                          <a:latin typeface="Playfair Display" charset="0"/>
                        </a:rPr>
                        <a:t>định</a:t>
                      </a:r>
                      <a:r>
                        <a:rPr lang="en-US" sz="1300" dirty="0">
                          <a:effectLst/>
                          <a:latin typeface="Playfair Display" charset="0"/>
                        </a:rPr>
                        <a:t> </a:t>
                      </a:r>
                      <a:r>
                        <a:rPr lang="en-US" sz="1300" dirty="0" err="1">
                          <a:effectLst/>
                          <a:latin typeface="Playfair Display" charset="0"/>
                        </a:rPr>
                        <a:t>của</a:t>
                      </a:r>
                      <a:r>
                        <a:rPr lang="en-US" sz="1300" dirty="0">
                          <a:effectLst/>
                          <a:latin typeface="Playfair Display" charset="0"/>
                        </a:rPr>
                        <a:t> </a:t>
                      </a:r>
                      <a:r>
                        <a:rPr lang="en-US" sz="1300" dirty="0" err="1">
                          <a:effectLst/>
                          <a:latin typeface="Playfair Display" charset="0"/>
                        </a:rPr>
                        <a:t>pháp</a:t>
                      </a:r>
                      <a:r>
                        <a:rPr lang="en-US" sz="1300" dirty="0">
                          <a:effectLst/>
                          <a:latin typeface="Playfair Display" charset="0"/>
                        </a:rPr>
                        <a:t> </a:t>
                      </a:r>
                      <a:r>
                        <a:rPr lang="en-US" sz="1300" dirty="0" err="1">
                          <a:effectLst/>
                          <a:latin typeface="Playfair Display" charset="0"/>
                        </a:rPr>
                        <a:t>luật</a:t>
                      </a:r>
                      <a:r>
                        <a:rPr lang="en-US" sz="1300" dirty="0">
                          <a:effectLst/>
                          <a:latin typeface="Playfair Display" charset="0"/>
                        </a:rPr>
                        <a:t> </a:t>
                      </a:r>
                      <a:r>
                        <a:rPr lang="en-US" sz="1300" dirty="0" err="1">
                          <a:effectLst/>
                          <a:latin typeface="Playfair Display" charset="0"/>
                        </a:rPr>
                        <a:t>để</a:t>
                      </a:r>
                      <a:r>
                        <a:rPr lang="en-US" sz="1300" dirty="0">
                          <a:effectLst/>
                          <a:latin typeface="Playfair Display" charset="0"/>
                        </a:rPr>
                        <a:t> </a:t>
                      </a:r>
                      <a:r>
                        <a:rPr lang="en-US" sz="1300" dirty="0" err="1">
                          <a:effectLst/>
                          <a:latin typeface="Playfair Display" charset="0"/>
                        </a:rPr>
                        <a:t>bảo</a:t>
                      </a:r>
                      <a:r>
                        <a:rPr lang="en-US" sz="1300" dirty="0">
                          <a:effectLst/>
                          <a:latin typeface="Playfair Display" charset="0"/>
                        </a:rPr>
                        <a:t> </a:t>
                      </a:r>
                      <a:r>
                        <a:rPr lang="en-US" sz="1300" dirty="0" err="1">
                          <a:effectLst/>
                          <a:latin typeface="Playfair Display" charset="0"/>
                        </a:rPr>
                        <a:t>vệ</a:t>
                      </a:r>
                      <a:r>
                        <a:rPr lang="en-US" sz="1300" dirty="0">
                          <a:effectLst/>
                          <a:latin typeface="Playfair Display" charset="0"/>
                        </a:rPr>
                        <a:t> </a:t>
                      </a:r>
                      <a:r>
                        <a:rPr lang="en-US" sz="1300" dirty="0" err="1">
                          <a:effectLst/>
                          <a:latin typeface="Playfair Display" charset="0"/>
                        </a:rPr>
                        <a:t>các</a:t>
                      </a:r>
                      <a:r>
                        <a:rPr lang="en-US" sz="1300" dirty="0">
                          <a:effectLst/>
                          <a:latin typeface="Playfair Display" charset="0"/>
                        </a:rPr>
                        <a:t> </a:t>
                      </a:r>
                      <a:r>
                        <a:rPr lang="en-US" sz="1300" dirty="0" err="1">
                          <a:effectLst/>
                          <a:latin typeface="Playfair Display" charset="0"/>
                        </a:rPr>
                        <a:t>chủ</a:t>
                      </a:r>
                      <a:r>
                        <a:rPr lang="en-US" sz="1300" dirty="0">
                          <a:effectLst/>
                          <a:latin typeface="Playfair Display" charset="0"/>
                        </a:rPr>
                        <a:t> </a:t>
                      </a:r>
                      <a:r>
                        <a:rPr lang="en-US" sz="1300" dirty="0" err="1">
                          <a:effectLst/>
                          <a:latin typeface="Playfair Display" charset="0"/>
                        </a:rPr>
                        <a:t>thể</a:t>
                      </a:r>
                      <a:r>
                        <a:rPr lang="en-US" sz="1300" dirty="0">
                          <a:effectLst/>
                          <a:latin typeface="Playfair Display" charset="0"/>
                        </a:rPr>
                        <a:t> </a:t>
                      </a:r>
                      <a:r>
                        <a:rPr lang="en-US" sz="1300" dirty="0" err="1">
                          <a:effectLst/>
                          <a:latin typeface="Playfair Display" charset="0"/>
                        </a:rPr>
                        <a:t>trước</a:t>
                      </a:r>
                      <a:r>
                        <a:rPr lang="en-US" sz="1300" dirty="0">
                          <a:effectLst/>
                          <a:latin typeface="Playfair Display" charset="0"/>
                        </a:rPr>
                        <a:t> </a:t>
                      </a:r>
                      <a:r>
                        <a:rPr lang="en-US" sz="1300" dirty="0" err="1">
                          <a:effectLst/>
                          <a:latin typeface="Playfair Display" charset="0"/>
                        </a:rPr>
                        <a:t>các</a:t>
                      </a:r>
                      <a:r>
                        <a:rPr lang="en-US" sz="1300" dirty="0">
                          <a:effectLst/>
                          <a:latin typeface="Playfair Display" charset="0"/>
                        </a:rPr>
                        <a:t> </a:t>
                      </a:r>
                      <a:r>
                        <a:rPr lang="en-US" sz="1300" dirty="0" err="1">
                          <a:effectLst/>
                          <a:latin typeface="Playfair Display" charset="0"/>
                        </a:rPr>
                        <a:t>hành</a:t>
                      </a:r>
                      <a:r>
                        <a:rPr lang="en-US" sz="1300" dirty="0">
                          <a:effectLst/>
                          <a:latin typeface="Playfair Display" charset="0"/>
                        </a:rPr>
                        <a:t> vi </a:t>
                      </a:r>
                      <a:r>
                        <a:rPr lang="en-US" sz="1300" dirty="0" err="1">
                          <a:effectLst/>
                          <a:latin typeface="Playfair Display" charset="0"/>
                        </a:rPr>
                        <a:t>bạo</a:t>
                      </a:r>
                      <a:r>
                        <a:rPr lang="en-US" sz="1300" dirty="0">
                          <a:effectLst/>
                          <a:latin typeface="Playfair Display" charset="0"/>
                        </a:rPr>
                        <a:t> </a:t>
                      </a:r>
                      <a:r>
                        <a:rPr lang="en-US" sz="1300" dirty="0" err="1">
                          <a:effectLst/>
                          <a:latin typeface="Playfair Display" charset="0"/>
                        </a:rPr>
                        <a:t>lực</a:t>
                      </a:r>
                      <a:r>
                        <a:rPr lang="en-US" sz="1300" dirty="0">
                          <a:effectLst/>
                          <a:latin typeface="Playfair Display" charset="0"/>
                        </a:rPr>
                        <a:t> </a:t>
                      </a:r>
                      <a:r>
                        <a:rPr lang="en-US" sz="1300" dirty="0" err="1">
                          <a:effectLst/>
                          <a:latin typeface="Playfair Display" charset="0"/>
                        </a:rPr>
                        <a:t>gia</a:t>
                      </a:r>
                      <a:r>
                        <a:rPr lang="en-US" sz="1300" dirty="0">
                          <a:effectLst/>
                          <a:latin typeface="Playfair Display" charset="0"/>
                        </a:rPr>
                        <a:t> </a:t>
                      </a:r>
                      <a:r>
                        <a:rPr lang="en-US" sz="1300" dirty="0" err="1">
                          <a:effectLst/>
                          <a:latin typeface="Playfair Display" charset="0"/>
                        </a:rPr>
                        <a:t>đình</a:t>
                      </a:r>
                      <a:r>
                        <a:rPr lang="en-US" sz="1300" dirty="0">
                          <a:effectLst/>
                          <a:latin typeface="Playfair Display" charset="0"/>
                        </a:rPr>
                        <a:t>.</a:t>
                      </a:r>
                    </a:p>
                    <a:p>
                      <a:pPr marL="457200" algn="just">
                        <a:lnSpc>
                          <a:spcPts val="2000"/>
                        </a:lnSpc>
                        <a:spcAft>
                          <a:spcPts val="0"/>
                        </a:spcAft>
                      </a:pPr>
                      <a:r>
                        <a:rPr lang="en-US" sz="1300" dirty="0">
                          <a:effectLst/>
                          <a:latin typeface="Playfair Display" charset="0"/>
                        </a:rPr>
                        <a:t>c) </a:t>
                      </a:r>
                      <a:r>
                        <a:rPr lang="en-US" sz="1300" dirty="0" err="1">
                          <a:effectLst/>
                          <a:latin typeface="Playfair Display" charset="0"/>
                        </a:rPr>
                        <a:t>Về</a:t>
                      </a:r>
                      <a:r>
                        <a:rPr lang="en-US" sz="1300" dirty="0">
                          <a:effectLst/>
                          <a:latin typeface="Playfair Display" charset="0"/>
                        </a:rPr>
                        <a:t> </a:t>
                      </a:r>
                      <a:r>
                        <a:rPr lang="en-US" sz="1300" dirty="0" err="1">
                          <a:effectLst/>
                          <a:latin typeface="Playfair Display" charset="0"/>
                        </a:rPr>
                        <a:t>thái</a:t>
                      </a:r>
                      <a:r>
                        <a:rPr lang="en-US" sz="1300" dirty="0">
                          <a:effectLst/>
                          <a:latin typeface="Playfair Display" charset="0"/>
                        </a:rPr>
                        <a:t> </a:t>
                      </a:r>
                      <a:r>
                        <a:rPr lang="en-US" sz="1300" dirty="0" err="1">
                          <a:effectLst/>
                          <a:latin typeface="Playfair Display" charset="0"/>
                        </a:rPr>
                        <a:t>độ</a:t>
                      </a:r>
                      <a:r>
                        <a:rPr lang="en-US" sz="1300" dirty="0">
                          <a:effectLst/>
                          <a:latin typeface="Playfair Display" charset="0"/>
                        </a:rPr>
                        <a:t>: </a:t>
                      </a:r>
                      <a:endParaRPr lang="en-US" sz="1300" dirty="0" smtClean="0">
                        <a:effectLst/>
                        <a:latin typeface="Playfair Display" charset="0"/>
                      </a:endParaRPr>
                    </a:p>
                    <a:p>
                      <a:pPr marL="457200" algn="just">
                        <a:lnSpc>
                          <a:spcPts val="2000"/>
                        </a:lnSpc>
                        <a:spcAft>
                          <a:spcPts val="0"/>
                        </a:spcAft>
                      </a:pPr>
                      <a:r>
                        <a:rPr lang="en-US" sz="1300" dirty="0" smtClean="0">
                          <a:effectLst/>
                          <a:latin typeface="Playfair Display" charset="0"/>
                        </a:rPr>
                        <a:t>- </a:t>
                      </a:r>
                      <a:r>
                        <a:rPr lang="en-US" sz="1300" dirty="0" err="1">
                          <a:effectLst/>
                          <a:latin typeface="Playfair Display" charset="0"/>
                        </a:rPr>
                        <a:t>Nghiêm</a:t>
                      </a:r>
                      <a:r>
                        <a:rPr lang="en-US" sz="1300" dirty="0">
                          <a:effectLst/>
                          <a:latin typeface="Playfair Display" charset="0"/>
                        </a:rPr>
                        <a:t> </a:t>
                      </a:r>
                      <a:r>
                        <a:rPr lang="en-US" sz="1300" dirty="0" err="1">
                          <a:effectLst/>
                          <a:latin typeface="Playfair Display" charset="0"/>
                        </a:rPr>
                        <a:t>túc</a:t>
                      </a:r>
                      <a:r>
                        <a:rPr lang="en-US" sz="1300" dirty="0">
                          <a:effectLst/>
                          <a:latin typeface="Playfair Display" charset="0"/>
                        </a:rPr>
                        <a:t>, </a:t>
                      </a:r>
                      <a:r>
                        <a:rPr lang="en-US" sz="1300" dirty="0" err="1">
                          <a:effectLst/>
                          <a:latin typeface="Playfair Display" charset="0"/>
                        </a:rPr>
                        <a:t>trung</a:t>
                      </a:r>
                      <a:r>
                        <a:rPr lang="en-US" sz="1300" dirty="0">
                          <a:effectLst/>
                          <a:latin typeface="Playfair Display" charset="0"/>
                        </a:rPr>
                        <a:t> </a:t>
                      </a:r>
                      <a:r>
                        <a:rPr lang="en-US" sz="1300" dirty="0" err="1">
                          <a:effectLst/>
                          <a:latin typeface="Playfair Display" charset="0"/>
                        </a:rPr>
                        <a:t>thực</a:t>
                      </a:r>
                      <a:r>
                        <a:rPr lang="en-US" sz="1300" dirty="0">
                          <a:effectLst/>
                          <a:latin typeface="Playfair Display" charset="0"/>
                        </a:rPr>
                        <a:t>, </a:t>
                      </a:r>
                      <a:r>
                        <a:rPr lang="en-US" sz="1300" dirty="0" err="1">
                          <a:effectLst/>
                          <a:latin typeface="Playfair Display" charset="0"/>
                        </a:rPr>
                        <a:t>công</a:t>
                      </a:r>
                      <a:r>
                        <a:rPr lang="en-US" sz="1300" dirty="0">
                          <a:effectLst/>
                          <a:latin typeface="Playfair Display" charset="0"/>
                        </a:rPr>
                        <a:t> </a:t>
                      </a:r>
                      <a:r>
                        <a:rPr lang="en-US" sz="1300" dirty="0" err="1">
                          <a:effectLst/>
                          <a:latin typeface="Playfair Display" charset="0"/>
                        </a:rPr>
                        <a:t>bằng</a:t>
                      </a:r>
                      <a:r>
                        <a:rPr lang="en-US" sz="1300" dirty="0">
                          <a:effectLst/>
                          <a:latin typeface="Playfair Display" charset="0"/>
                        </a:rPr>
                        <a:t> </a:t>
                      </a:r>
                      <a:r>
                        <a:rPr lang="en-US" sz="1300" dirty="0" err="1">
                          <a:effectLst/>
                          <a:latin typeface="Playfair Display" charset="0"/>
                        </a:rPr>
                        <a:t>trong</a:t>
                      </a:r>
                      <a:r>
                        <a:rPr lang="en-US" sz="1300" dirty="0">
                          <a:effectLst/>
                          <a:latin typeface="Playfair Display" charset="0"/>
                        </a:rPr>
                        <a:t> </a:t>
                      </a:r>
                      <a:r>
                        <a:rPr lang="en-US" sz="1300" dirty="0" err="1">
                          <a:effectLst/>
                          <a:latin typeface="Playfair Display" charset="0"/>
                        </a:rPr>
                        <a:t>nhận</a:t>
                      </a:r>
                      <a:r>
                        <a:rPr lang="en-US" sz="1300" dirty="0">
                          <a:effectLst/>
                          <a:latin typeface="Playfair Display" charset="0"/>
                        </a:rPr>
                        <a:t> </a:t>
                      </a:r>
                      <a:r>
                        <a:rPr lang="en-US" sz="1300" dirty="0" err="1">
                          <a:effectLst/>
                          <a:latin typeface="Playfair Display" charset="0"/>
                        </a:rPr>
                        <a:t>thức</a:t>
                      </a:r>
                      <a:r>
                        <a:rPr lang="en-US" sz="1300" dirty="0">
                          <a:effectLst/>
                          <a:latin typeface="Playfair Display" charset="0"/>
                        </a:rPr>
                        <a:t> </a:t>
                      </a:r>
                      <a:r>
                        <a:rPr lang="en-US" sz="1300" dirty="0" err="1">
                          <a:effectLst/>
                          <a:latin typeface="Playfair Display" charset="0"/>
                        </a:rPr>
                        <a:t>và</a:t>
                      </a:r>
                      <a:r>
                        <a:rPr lang="en-US" sz="1300" dirty="0">
                          <a:effectLst/>
                          <a:latin typeface="Playfair Display" charset="0"/>
                        </a:rPr>
                        <a:t> </a:t>
                      </a:r>
                      <a:r>
                        <a:rPr lang="en-US" sz="1300" dirty="0" err="1">
                          <a:effectLst/>
                          <a:latin typeface="Playfair Display" charset="0"/>
                        </a:rPr>
                        <a:t>đánh</a:t>
                      </a:r>
                      <a:r>
                        <a:rPr lang="en-US" sz="1300" dirty="0">
                          <a:effectLst/>
                          <a:latin typeface="Playfair Display" charset="0"/>
                        </a:rPr>
                        <a:t> </a:t>
                      </a:r>
                      <a:r>
                        <a:rPr lang="en-US" sz="1300" dirty="0" err="1">
                          <a:effectLst/>
                          <a:latin typeface="Playfair Display" charset="0"/>
                        </a:rPr>
                        <a:t>giá</a:t>
                      </a:r>
                      <a:r>
                        <a:rPr lang="en-US" sz="1300" dirty="0">
                          <a:effectLst/>
                          <a:latin typeface="Playfair Display" charset="0"/>
                        </a:rPr>
                        <a:t> </a:t>
                      </a:r>
                      <a:r>
                        <a:rPr lang="en-US" sz="1300" dirty="0" err="1">
                          <a:effectLst/>
                          <a:latin typeface="Playfair Display" charset="0"/>
                        </a:rPr>
                        <a:t>thực</a:t>
                      </a:r>
                      <a:r>
                        <a:rPr lang="en-US" sz="1300" dirty="0">
                          <a:effectLst/>
                          <a:latin typeface="Playfair Display" charset="0"/>
                        </a:rPr>
                        <a:t> </a:t>
                      </a:r>
                      <a:r>
                        <a:rPr lang="en-US" sz="1300" dirty="0" err="1">
                          <a:effectLst/>
                          <a:latin typeface="Playfair Display" charset="0"/>
                        </a:rPr>
                        <a:t>trạng</a:t>
                      </a:r>
                      <a:r>
                        <a:rPr lang="en-US" sz="1300" dirty="0">
                          <a:effectLst/>
                          <a:latin typeface="Playfair Display" charset="0"/>
                        </a:rPr>
                        <a:t> </a:t>
                      </a:r>
                      <a:r>
                        <a:rPr lang="en-US" sz="1300" dirty="0" err="1">
                          <a:effectLst/>
                          <a:latin typeface="Playfair Display" charset="0"/>
                        </a:rPr>
                        <a:t>pháp</a:t>
                      </a:r>
                      <a:r>
                        <a:rPr lang="en-US" sz="1300" dirty="0">
                          <a:effectLst/>
                          <a:latin typeface="Playfair Display" charset="0"/>
                        </a:rPr>
                        <a:t> </a:t>
                      </a:r>
                      <a:r>
                        <a:rPr lang="en-US" sz="1300" dirty="0" err="1">
                          <a:effectLst/>
                          <a:latin typeface="Playfair Display" charset="0"/>
                        </a:rPr>
                        <a:t>luật</a:t>
                      </a:r>
                      <a:r>
                        <a:rPr lang="en-US" sz="1300" dirty="0">
                          <a:effectLst/>
                          <a:latin typeface="Playfair Display" charset="0"/>
                        </a:rPr>
                        <a:t> </a:t>
                      </a:r>
                      <a:r>
                        <a:rPr lang="en-US" sz="1300" dirty="0" err="1">
                          <a:effectLst/>
                          <a:latin typeface="Playfair Display" charset="0"/>
                        </a:rPr>
                        <a:t>quốc</a:t>
                      </a:r>
                      <a:r>
                        <a:rPr lang="en-US" sz="1300" dirty="0">
                          <a:effectLst/>
                          <a:latin typeface="Playfair Display" charset="0"/>
                        </a:rPr>
                        <a:t> </a:t>
                      </a:r>
                      <a:r>
                        <a:rPr lang="en-US" sz="1300" dirty="0" err="1">
                          <a:effectLst/>
                          <a:latin typeface="Playfair Display" charset="0"/>
                        </a:rPr>
                        <a:t>gia</a:t>
                      </a:r>
                      <a:r>
                        <a:rPr lang="en-US" sz="1300" dirty="0">
                          <a:effectLst/>
                          <a:latin typeface="Playfair Display" charset="0"/>
                        </a:rPr>
                        <a:t> </a:t>
                      </a:r>
                      <a:r>
                        <a:rPr lang="en-US" sz="1300" dirty="0" err="1">
                          <a:effectLst/>
                          <a:latin typeface="Playfair Display" charset="0"/>
                        </a:rPr>
                        <a:t>và</a:t>
                      </a:r>
                      <a:r>
                        <a:rPr lang="en-US" sz="1300" dirty="0">
                          <a:effectLst/>
                          <a:latin typeface="Playfair Display" charset="0"/>
                        </a:rPr>
                        <a:t> </a:t>
                      </a:r>
                      <a:r>
                        <a:rPr lang="en-US" sz="1300" dirty="0" err="1">
                          <a:effectLst/>
                          <a:latin typeface="Playfair Display" charset="0"/>
                        </a:rPr>
                        <a:t>quốc</a:t>
                      </a:r>
                      <a:r>
                        <a:rPr lang="en-US" sz="1300" dirty="0">
                          <a:effectLst/>
                          <a:latin typeface="Playfair Display" charset="0"/>
                        </a:rPr>
                        <a:t> </a:t>
                      </a:r>
                      <a:r>
                        <a:rPr lang="en-US" sz="1300" dirty="0" err="1">
                          <a:effectLst/>
                          <a:latin typeface="Playfair Display" charset="0"/>
                        </a:rPr>
                        <a:t>tế</a:t>
                      </a:r>
                      <a:r>
                        <a:rPr lang="en-US" sz="1300" dirty="0">
                          <a:effectLst/>
                          <a:latin typeface="Playfair Display" charset="0"/>
                        </a:rPr>
                        <a:t> </a:t>
                      </a:r>
                      <a:r>
                        <a:rPr lang="en-US" sz="1300" dirty="0" err="1">
                          <a:effectLst/>
                          <a:latin typeface="Playfair Display" charset="0"/>
                        </a:rPr>
                        <a:t>về</a:t>
                      </a:r>
                      <a:r>
                        <a:rPr lang="en-US" sz="1300" dirty="0">
                          <a:effectLst/>
                          <a:latin typeface="Playfair Display" charset="0"/>
                        </a:rPr>
                        <a:t> </a:t>
                      </a:r>
                      <a:r>
                        <a:rPr lang="en-US" sz="1300" dirty="0" smtClean="0">
                          <a:effectLst/>
                          <a:latin typeface="Playfair Display" charset="0"/>
                        </a:rPr>
                        <a:t>HN&amp;GĐ</a:t>
                      </a:r>
                      <a:r>
                        <a:rPr lang="en-US" sz="1400" dirty="0" smtClean="0">
                          <a:effectLst/>
                          <a:latin typeface="Playfair Display" charset="0"/>
                        </a:rPr>
                        <a:t>.</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 </a:t>
                      </a:r>
                      <a:endParaRPr lang="en-US" sz="1400" dirty="0">
                        <a:effectLst/>
                        <a:latin typeface="Playfair Display" charset="0"/>
                        <a:ea typeface="Calibri"/>
                        <a:cs typeface="Times New Roman"/>
                      </a:endParaRPr>
                    </a:p>
                  </a:txBody>
                  <a:tcPr marL="31655" marR="31655" marT="0" marB="0"/>
                </a:tc>
              </a:tr>
            </a:tbl>
          </a:graphicData>
        </a:graphic>
      </p:graphicFrame>
    </p:spTree>
    <p:extLst>
      <p:ext uri="{BB962C8B-B14F-4D97-AF65-F5344CB8AC3E}">
        <p14:creationId xmlns:p14="http://schemas.microsoft.com/office/powerpoint/2010/main" val="777287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316820955"/>
              </p:ext>
            </p:extLst>
          </p:nvPr>
        </p:nvGraphicFramePr>
        <p:xfrm>
          <a:off x="685800" y="590549"/>
          <a:ext cx="7620001" cy="3944748"/>
        </p:xfrm>
        <a:graphic>
          <a:graphicData uri="http://schemas.openxmlformats.org/drawingml/2006/table">
            <a:tbl>
              <a:tblPr firstRow="1" firstCol="1" bandRow="1">
                <a:tableStyleId>{50612979-EF31-4AF9-A8EF-6B6A0A963571}</a:tableStyleId>
              </a:tblPr>
              <a:tblGrid>
                <a:gridCol w="3471127"/>
                <a:gridCol w="1856651"/>
                <a:gridCol w="1080523"/>
                <a:gridCol w="1211700"/>
              </a:tblGrid>
              <a:tr h="566063">
                <a:tc>
                  <a:txBody>
                    <a:bodyPr/>
                    <a:lstStyle/>
                    <a:p>
                      <a:pPr algn="l">
                        <a:lnSpc>
                          <a:spcPct val="130000"/>
                        </a:lnSpc>
                        <a:spcAft>
                          <a:spcPts val="0"/>
                        </a:spcAft>
                      </a:pPr>
                      <a:r>
                        <a:rPr lang="en-US" sz="1400" b="1" dirty="0" err="1">
                          <a:effectLst/>
                          <a:latin typeface="Playfair Display" charset="0"/>
                        </a:rPr>
                        <a:t>Nội</a:t>
                      </a:r>
                      <a:r>
                        <a:rPr lang="en-US" sz="1400" b="1" dirty="0">
                          <a:effectLst/>
                          <a:latin typeface="Playfair Display" charset="0"/>
                        </a:rPr>
                        <a:t> dung </a:t>
                      </a: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endParaRPr lang="en-US" sz="1400" b="1" dirty="0">
                        <a:effectLst/>
                        <a:latin typeface="Playfair Display" charset="0"/>
                        <a:ea typeface="Times New Roman"/>
                        <a:cs typeface="Times New Roman"/>
                      </a:endParaRPr>
                    </a:p>
                  </a:txBody>
                  <a:tcPr marL="53578" marR="53578" marT="0" marB="0" anchor="ctr"/>
                </a:tc>
                <a:tc>
                  <a:txBody>
                    <a:bodyPr/>
                    <a:lstStyle/>
                    <a:p>
                      <a:pPr algn="ctr">
                        <a:lnSpc>
                          <a:spcPct val="130000"/>
                        </a:lnSpc>
                        <a:spcAft>
                          <a:spcPts val="0"/>
                        </a:spcAft>
                      </a:pPr>
                      <a:r>
                        <a:rPr lang="en-US" sz="1400" b="1" dirty="0" err="1">
                          <a:effectLst/>
                          <a:latin typeface="Playfair Display" charset="0"/>
                        </a:rPr>
                        <a:t>Phương</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được</a:t>
                      </a:r>
                      <a:r>
                        <a:rPr lang="en-US" sz="1400" b="1" dirty="0">
                          <a:effectLst/>
                          <a:latin typeface="Playfair Display" charset="0"/>
                        </a:rPr>
                        <a:t> </a:t>
                      </a:r>
                      <a:r>
                        <a:rPr lang="en-US" sz="1400" b="1" dirty="0" err="1">
                          <a:effectLst/>
                          <a:latin typeface="Playfair Display" charset="0"/>
                        </a:rPr>
                        <a:t>sử</a:t>
                      </a:r>
                      <a:r>
                        <a:rPr lang="en-US" sz="1400" b="1" dirty="0">
                          <a:effectLst/>
                          <a:latin typeface="Playfair Display" charset="0"/>
                        </a:rPr>
                        <a:t> </a:t>
                      </a:r>
                      <a:r>
                        <a:rPr lang="en-US" sz="1400" b="1" dirty="0" err="1">
                          <a:effectLst/>
                          <a:latin typeface="Playfair Display" charset="0"/>
                        </a:rPr>
                        <a:t>dụng</a:t>
                      </a:r>
                      <a:endParaRPr lang="en-US" sz="1400" b="1" dirty="0">
                        <a:effectLst/>
                        <a:latin typeface="Playfair Display" charset="0"/>
                        <a:ea typeface="Times New Roman"/>
                        <a:cs typeface="Times New Roman"/>
                      </a:endParaRPr>
                    </a:p>
                  </a:txBody>
                  <a:tcPr marL="53578" marR="53578" marT="0" marB="0" anchor="ctr"/>
                </a:tc>
                <a:tc>
                  <a:txBody>
                    <a:bodyPr/>
                    <a:lstStyle/>
                    <a:p>
                      <a:pPr algn="ctr">
                        <a:lnSpc>
                          <a:spcPct val="130000"/>
                        </a:lnSpc>
                        <a:spcAft>
                          <a:spcPts val="0"/>
                        </a:spcAft>
                      </a:pPr>
                      <a:r>
                        <a:rPr lang="en-US" sz="1400" b="1">
                          <a:effectLst/>
                          <a:latin typeface="Playfair Display" charset="0"/>
                        </a:rPr>
                        <a:t>Thời gian</a:t>
                      </a:r>
                      <a:endParaRPr lang="en-US" sz="1400" b="1">
                        <a:effectLst/>
                        <a:latin typeface="Playfair Display" charset="0"/>
                        <a:ea typeface="Times New Roman"/>
                        <a:cs typeface="Times New Roman"/>
                      </a:endParaRPr>
                    </a:p>
                  </a:txBody>
                  <a:tcPr marL="53578" marR="53578" marT="0" marB="0" anchor="ctr"/>
                </a:tc>
                <a:tc>
                  <a:txBody>
                    <a:bodyPr/>
                    <a:lstStyle/>
                    <a:p>
                      <a:pPr algn="ctr">
                        <a:lnSpc>
                          <a:spcPct val="130000"/>
                        </a:lnSpc>
                        <a:spcAft>
                          <a:spcPts val="0"/>
                        </a:spcAft>
                      </a:pPr>
                      <a:r>
                        <a:rPr lang="en-US" sz="1400" b="1">
                          <a:effectLst/>
                          <a:latin typeface="Playfair Display" charset="0"/>
                        </a:rPr>
                        <a:t>Giáo cụ trực quan</a:t>
                      </a:r>
                      <a:endParaRPr lang="en-US" sz="1400" b="1">
                        <a:effectLst/>
                        <a:latin typeface="Playfair Display" charset="0"/>
                        <a:ea typeface="Times New Roman"/>
                        <a:cs typeface="Times New Roman"/>
                      </a:endParaRPr>
                    </a:p>
                  </a:txBody>
                  <a:tcPr marL="53578" marR="53578" marT="0" marB="0" anchor="ctr"/>
                </a:tc>
              </a:tr>
              <a:tr h="283031">
                <a:tc>
                  <a:txBody>
                    <a:bodyPr/>
                    <a:lstStyle/>
                    <a:p>
                      <a:pPr algn="just">
                        <a:lnSpc>
                          <a:spcPct val="130000"/>
                        </a:lnSpc>
                        <a:spcAft>
                          <a:spcPts val="0"/>
                        </a:spcAft>
                      </a:pPr>
                      <a:r>
                        <a:rPr lang="en-US" sz="1400" b="1">
                          <a:effectLst/>
                          <a:latin typeface="Playfair Display" charset="0"/>
                        </a:rPr>
                        <a:t>MỞ BÀI</a:t>
                      </a:r>
                      <a:endParaRPr lang="en-US" sz="1400" b="1">
                        <a:effectLst/>
                        <a:latin typeface="Playfair Display" charset="0"/>
                        <a:ea typeface="Times New Roman"/>
                        <a:cs typeface="Times New Roman"/>
                      </a:endParaRPr>
                    </a:p>
                  </a:txBody>
                  <a:tcPr marL="53578" marR="53578" marT="0" marB="0"/>
                </a:tc>
                <a:tc>
                  <a:txBody>
                    <a:bodyPr/>
                    <a:lstStyle/>
                    <a:p>
                      <a:pPr algn="just">
                        <a:lnSpc>
                          <a:spcPct val="130000"/>
                        </a:lnSpc>
                        <a:spcAft>
                          <a:spcPts val="0"/>
                        </a:spcAft>
                      </a:pPr>
                      <a:r>
                        <a:rPr lang="en-US" sz="1400" b="1" dirty="0">
                          <a:effectLst/>
                          <a:latin typeface="Playfair Display" charset="0"/>
                        </a:rPr>
                        <a:t> </a:t>
                      </a:r>
                      <a:endParaRPr lang="en-US" sz="1400" b="1" dirty="0">
                        <a:effectLst/>
                        <a:latin typeface="Playfair Display" charset="0"/>
                        <a:ea typeface="Times New Roman"/>
                        <a:cs typeface="Times New Roman"/>
                      </a:endParaRPr>
                    </a:p>
                  </a:txBody>
                  <a:tcPr marL="53578" marR="53578" marT="0" marB="0"/>
                </a:tc>
                <a:tc>
                  <a:txBody>
                    <a:bodyPr/>
                    <a:lstStyle/>
                    <a:p>
                      <a:pPr algn="just">
                        <a:lnSpc>
                          <a:spcPct val="130000"/>
                        </a:lnSpc>
                        <a:spcAft>
                          <a:spcPts val="0"/>
                        </a:spcAft>
                      </a:pPr>
                      <a:r>
                        <a:rPr lang="en-US" sz="1400" b="1" dirty="0">
                          <a:effectLst/>
                          <a:latin typeface="Playfair Display" charset="0"/>
                        </a:rPr>
                        <a:t> </a:t>
                      </a:r>
                      <a:endParaRPr lang="en-US" sz="1400" b="1" dirty="0">
                        <a:effectLst/>
                        <a:latin typeface="Playfair Display" charset="0"/>
                        <a:ea typeface="Times New Roman"/>
                        <a:cs typeface="Times New Roman"/>
                      </a:endParaRPr>
                    </a:p>
                  </a:txBody>
                  <a:tcPr marL="53578" marR="53578" marT="0" marB="0"/>
                </a:tc>
                <a:tc>
                  <a:txBody>
                    <a:bodyPr/>
                    <a:lstStyle/>
                    <a:p>
                      <a:pPr algn="just">
                        <a:lnSpc>
                          <a:spcPct val="130000"/>
                        </a:lnSpc>
                        <a:spcAft>
                          <a:spcPts val="0"/>
                        </a:spcAft>
                      </a:pPr>
                      <a:r>
                        <a:rPr lang="en-US" sz="1400" b="1" dirty="0">
                          <a:effectLst/>
                          <a:latin typeface="Playfair Display" charset="0"/>
                        </a:rPr>
                        <a:t> </a:t>
                      </a:r>
                      <a:endParaRPr lang="en-US" sz="1400" b="1" dirty="0">
                        <a:effectLst/>
                        <a:latin typeface="Playfair Display" charset="0"/>
                        <a:ea typeface="Times New Roman"/>
                        <a:cs typeface="Times New Roman"/>
                      </a:endParaRPr>
                    </a:p>
                  </a:txBody>
                  <a:tcPr marL="53578" marR="53578" marT="0" marB="0"/>
                </a:tc>
              </a:tr>
              <a:tr h="3095654">
                <a:tc>
                  <a:txBody>
                    <a:bodyPr/>
                    <a:lstStyle/>
                    <a:p>
                      <a:pPr algn="just">
                        <a:lnSpc>
                          <a:spcPct val="130000"/>
                        </a:lnSpc>
                        <a:spcAft>
                          <a:spcPts val="0"/>
                        </a:spcAft>
                      </a:pPr>
                      <a:r>
                        <a:rPr lang="vi-VN" sz="1400">
                          <a:effectLst/>
                        </a:rPr>
                        <a:t>1. </a:t>
                      </a:r>
                      <a:r>
                        <a:rPr lang="en-US" sz="1400">
                          <a:effectLst/>
                          <a:latin typeface="Playfair Display" charset="0"/>
                        </a:rPr>
                        <a:t>Giới thiệu chủ đề và mục đích bài học</a:t>
                      </a:r>
                    </a:p>
                    <a:p>
                      <a:pPr algn="just">
                        <a:lnSpc>
                          <a:spcPct val="130000"/>
                        </a:lnSpc>
                        <a:spcAft>
                          <a:spcPts val="0"/>
                        </a:spcAft>
                      </a:pPr>
                      <a:r>
                        <a:rPr lang="en-US" sz="1400">
                          <a:effectLst/>
                          <a:latin typeface="Playfair Display" charset="0"/>
                        </a:rPr>
                        <a:t>Giảng viên giới thiệu tóm tắt: </a:t>
                      </a:r>
                    </a:p>
                    <a:p>
                      <a:pPr algn="just">
                        <a:lnSpc>
                          <a:spcPct val="130000"/>
                        </a:lnSpc>
                        <a:spcAft>
                          <a:spcPts val="0"/>
                        </a:spcAft>
                      </a:pPr>
                      <a:r>
                        <a:rPr lang="en-US" sz="1400">
                          <a:effectLst/>
                          <a:latin typeface="Playfair Display" charset="0"/>
                        </a:rPr>
                        <a:t>- Trợ giúp pháp lý nói chung và trong lĩnh vực hôn nhân và gia đình nói riêng để đạt được hiệu quả thì người trợ giúp pháp lý cần phải nắm vững và hiểu rõ pháp luật. </a:t>
                      </a:r>
                    </a:p>
                    <a:p>
                      <a:pPr algn="just">
                        <a:lnSpc>
                          <a:spcPct val="130000"/>
                        </a:lnSpc>
                        <a:spcAft>
                          <a:spcPts val="0"/>
                        </a:spcAft>
                      </a:pPr>
                      <a:r>
                        <a:rPr lang="en-US" sz="1400">
                          <a:effectLst/>
                          <a:latin typeface="Playfair Display" charset="0"/>
                        </a:rPr>
                        <a:t>- Giới thiệu về mục đích và mục tiêu bài học.</a:t>
                      </a:r>
                      <a:endParaRPr lang="en-US" sz="1400">
                        <a:effectLst/>
                        <a:latin typeface="Playfair Display" charset="0"/>
                        <a:ea typeface="Times New Roman"/>
                        <a:cs typeface="Times New Roman"/>
                      </a:endParaRPr>
                    </a:p>
                  </a:txBody>
                  <a:tcPr marL="53578" marR="53578"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Thuyết trình</a:t>
                      </a:r>
                      <a:endParaRPr lang="en-US" sz="1400">
                        <a:effectLst/>
                        <a:latin typeface="Playfair Display" charset="0"/>
                        <a:ea typeface="Times New Roman"/>
                        <a:cs typeface="Times New Roman"/>
                      </a:endParaRPr>
                    </a:p>
                  </a:txBody>
                  <a:tcPr marL="53578" marR="53578"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2 phút</a:t>
                      </a:r>
                      <a:endParaRPr lang="en-US" sz="1400">
                        <a:effectLst/>
                        <a:latin typeface="Playfair Display" charset="0"/>
                        <a:ea typeface="Times New Roman"/>
                        <a:cs typeface="Times New Roman"/>
                      </a:endParaRPr>
                    </a:p>
                  </a:txBody>
                  <a:tcPr marL="53578" marR="53578" marT="0" marB="0"/>
                </a:tc>
                <a:tc>
                  <a:txBody>
                    <a:bodyPr/>
                    <a:lstStyle/>
                    <a:p>
                      <a:pPr algn="just">
                        <a:lnSpc>
                          <a:spcPct val="130000"/>
                        </a:lnSpc>
                        <a:spcAft>
                          <a:spcPts val="0"/>
                        </a:spcAft>
                      </a:pPr>
                      <a:r>
                        <a:rPr lang="en-US" sz="1400" dirty="0">
                          <a:effectLst/>
                          <a:latin typeface="Playfair Display" charset="0"/>
                        </a:rPr>
                        <a:t>Slides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power point</a:t>
                      </a:r>
                      <a:endParaRPr lang="en-US" sz="1400" dirty="0">
                        <a:effectLst/>
                        <a:latin typeface="Playfair Display" charset="0"/>
                        <a:ea typeface="Times New Roman"/>
                        <a:cs typeface="Times New Roman"/>
                      </a:endParaRPr>
                    </a:p>
                  </a:txBody>
                  <a:tcPr marL="53578" marR="53578" marT="0" marB="0"/>
                </a:tc>
              </a:tr>
            </a:tbl>
          </a:graphicData>
        </a:graphic>
      </p:graphicFrame>
    </p:spTree>
    <p:extLst>
      <p:ext uri="{BB962C8B-B14F-4D97-AF65-F5344CB8AC3E}">
        <p14:creationId xmlns:p14="http://schemas.microsoft.com/office/powerpoint/2010/main" val="2384835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2322371793"/>
              </p:ext>
            </p:extLst>
          </p:nvPr>
        </p:nvGraphicFramePr>
        <p:xfrm>
          <a:off x="685800" y="742951"/>
          <a:ext cx="7772399" cy="3609848"/>
        </p:xfrm>
        <a:graphic>
          <a:graphicData uri="http://schemas.openxmlformats.org/drawingml/2006/table">
            <a:tbl>
              <a:tblPr firstRow="1" firstCol="1" bandRow="1">
                <a:tableStyleId>{50612979-EF31-4AF9-A8EF-6B6A0A963571}</a:tableStyleId>
              </a:tblPr>
              <a:tblGrid>
                <a:gridCol w="3540550"/>
                <a:gridCol w="1893782"/>
                <a:gridCol w="1102133"/>
                <a:gridCol w="1235934"/>
              </a:tblGrid>
              <a:tr h="254400">
                <a:tc>
                  <a:txBody>
                    <a:bodyPr/>
                    <a:lstStyle/>
                    <a:p>
                      <a:pPr algn="just">
                        <a:lnSpc>
                          <a:spcPct val="130000"/>
                        </a:lnSpc>
                        <a:spcAft>
                          <a:spcPts val="0"/>
                        </a:spcAft>
                      </a:pPr>
                      <a:r>
                        <a:rPr lang="en-US" sz="1400" b="1" dirty="0">
                          <a:effectLst/>
                          <a:latin typeface="Playfair Display" charset="0"/>
                        </a:rPr>
                        <a:t>THÂN BÀI</a:t>
                      </a:r>
                      <a:endParaRPr lang="en-US" sz="1400" b="1" dirty="0">
                        <a:effectLst/>
                        <a:latin typeface="Playfair Display" charset="0"/>
                        <a:ea typeface="Times New Roman"/>
                        <a:cs typeface="Times New Roman"/>
                      </a:endParaRPr>
                    </a:p>
                  </a:txBody>
                  <a:tcPr marL="49957" marR="49957"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49957" marR="49957"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49957" marR="49957"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49957" marR="49957" marT="0" marB="0"/>
                </a:tc>
              </a:tr>
              <a:tr h="3327000">
                <a:tc>
                  <a:txBody>
                    <a:bodyPr/>
                    <a:lstStyle/>
                    <a:p>
                      <a:pPr algn="just">
                        <a:lnSpc>
                          <a:spcPts val="2200"/>
                        </a:lnSpc>
                        <a:spcAft>
                          <a:spcPts val="0"/>
                        </a:spcAft>
                      </a:pPr>
                      <a:r>
                        <a:rPr lang="vi-VN" sz="1400" b="1" dirty="0">
                          <a:effectLst/>
                        </a:rPr>
                        <a:t>2. </a:t>
                      </a:r>
                      <a:r>
                        <a:rPr lang="en-US" sz="1400" b="1" dirty="0" err="1">
                          <a:effectLst/>
                          <a:latin typeface="Playfair Display" charset="0"/>
                        </a:rPr>
                        <a:t>Công</a:t>
                      </a:r>
                      <a:r>
                        <a:rPr lang="en-US" sz="1400" b="1" dirty="0">
                          <a:effectLst/>
                          <a:latin typeface="Playfair Display" charset="0"/>
                        </a:rPr>
                        <a:t> </a:t>
                      </a:r>
                      <a:r>
                        <a:rPr lang="en-US" sz="1400" b="1" dirty="0" err="1">
                          <a:effectLst/>
                          <a:latin typeface="Playfair Display" charset="0"/>
                        </a:rPr>
                        <a:t>ước</a:t>
                      </a:r>
                      <a:r>
                        <a:rPr lang="en-US" sz="1400" b="1" dirty="0">
                          <a:effectLst/>
                          <a:latin typeface="Playfair Display" charset="0"/>
                        </a:rPr>
                        <a:t> </a:t>
                      </a:r>
                      <a:r>
                        <a:rPr lang="en-US" sz="1400" b="1" dirty="0" err="1">
                          <a:effectLst/>
                          <a:latin typeface="Playfair Display" charset="0"/>
                        </a:rPr>
                        <a:t>quốc</a:t>
                      </a:r>
                      <a:r>
                        <a:rPr lang="en-US" sz="1400" b="1" dirty="0">
                          <a:effectLst/>
                          <a:latin typeface="Playfair Display" charset="0"/>
                        </a:rPr>
                        <a:t> </a:t>
                      </a:r>
                      <a:r>
                        <a:rPr lang="en-US" sz="1400" b="1" dirty="0" err="1">
                          <a:effectLst/>
                          <a:latin typeface="Playfair Display" charset="0"/>
                        </a:rPr>
                        <a:t>tế</a:t>
                      </a:r>
                      <a:r>
                        <a:rPr lang="en-US" sz="1400" b="1" dirty="0">
                          <a:effectLst/>
                          <a:latin typeface="Playfair Display" charset="0"/>
                        </a:rPr>
                        <a:t> </a:t>
                      </a:r>
                      <a:r>
                        <a:rPr lang="en-US" sz="1400" b="1" dirty="0" err="1">
                          <a:effectLst/>
                          <a:latin typeface="Playfair Display" charset="0"/>
                        </a:rPr>
                        <a:t>về</a:t>
                      </a:r>
                      <a:r>
                        <a:rPr lang="en-US" sz="1400" b="1" dirty="0">
                          <a:effectLst/>
                          <a:latin typeface="Playfair Display" charset="0"/>
                        </a:rPr>
                        <a:t> </a:t>
                      </a:r>
                      <a:r>
                        <a:rPr lang="en-US" sz="1400" b="1" dirty="0" err="1">
                          <a:effectLst/>
                          <a:latin typeface="Playfair Display" charset="0"/>
                        </a:rPr>
                        <a:t>hôn</a:t>
                      </a:r>
                      <a:r>
                        <a:rPr lang="en-US" sz="1400" b="1" dirty="0">
                          <a:effectLst/>
                          <a:latin typeface="Playfair Display" charset="0"/>
                        </a:rPr>
                        <a:t> </a:t>
                      </a:r>
                      <a:r>
                        <a:rPr lang="en-US" sz="1400" b="1" dirty="0" err="1">
                          <a:effectLst/>
                          <a:latin typeface="Playfair Display" charset="0"/>
                        </a:rPr>
                        <a:t>nhân</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gia</a:t>
                      </a:r>
                      <a:r>
                        <a:rPr lang="en-US" sz="1400" b="1" dirty="0">
                          <a:effectLst/>
                          <a:latin typeface="Playfair Display" charset="0"/>
                        </a:rPr>
                        <a:t> </a:t>
                      </a:r>
                      <a:r>
                        <a:rPr lang="en-US" sz="1400" b="1" dirty="0" err="1">
                          <a:effectLst/>
                          <a:latin typeface="Playfair Display" charset="0"/>
                        </a:rPr>
                        <a:t>đình</a:t>
                      </a:r>
                      <a:endParaRPr lang="en-US" sz="1400" b="1"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smtClean="0">
                          <a:effectLst/>
                          <a:latin typeface="Playfair Display" charset="0"/>
                        </a:rPr>
                        <a:t>Giảng</a:t>
                      </a:r>
                      <a:r>
                        <a:rPr lang="en-US" sz="1400" dirty="0" smtClean="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Có</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văn</a:t>
                      </a:r>
                      <a:r>
                        <a:rPr lang="en-US" sz="1400" dirty="0">
                          <a:effectLst/>
                          <a:latin typeface="Playfair Display" charset="0"/>
                        </a:rPr>
                        <a:t> </a:t>
                      </a:r>
                      <a:r>
                        <a:rPr lang="en-US" sz="1400" dirty="0" err="1">
                          <a:effectLst/>
                          <a:latin typeface="Playfair Display" charset="0"/>
                        </a:rPr>
                        <a:t>bản</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luật</a:t>
                      </a:r>
                      <a:r>
                        <a:rPr lang="en-US" sz="1400" dirty="0">
                          <a:effectLst/>
                          <a:latin typeface="Playfair Display" charset="0"/>
                        </a:rPr>
                        <a:t> </a:t>
                      </a:r>
                      <a:r>
                        <a:rPr lang="en-US" sz="1400" dirty="0" err="1">
                          <a:effectLst/>
                          <a:latin typeface="Playfair Display" charset="0"/>
                        </a:rPr>
                        <a:t>quốc</a:t>
                      </a:r>
                      <a:r>
                        <a:rPr lang="en-US" sz="1400" dirty="0">
                          <a:effectLst/>
                          <a:latin typeface="Playfair Display" charset="0"/>
                        </a:rPr>
                        <a:t> </a:t>
                      </a:r>
                      <a:r>
                        <a:rPr lang="en-US" sz="1400" dirty="0" err="1">
                          <a:effectLst/>
                          <a:latin typeface="Playfair Display" charset="0"/>
                        </a:rPr>
                        <a:t>tế</a:t>
                      </a:r>
                      <a:r>
                        <a:rPr lang="en-US" sz="1400" dirty="0">
                          <a:effectLst/>
                          <a:latin typeface="Playfair Display" charset="0"/>
                        </a:rPr>
                        <a:t> </a:t>
                      </a:r>
                      <a:r>
                        <a:rPr lang="en-US" sz="1400" dirty="0" err="1">
                          <a:effectLst/>
                          <a:latin typeface="Playfair Display" charset="0"/>
                        </a:rPr>
                        <a:t>nào</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hôn</a:t>
                      </a:r>
                      <a:r>
                        <a:rPr lang="en-US" sz="1400" dirty="0">
                          <a:effectLst/>
                          <a:latin typeface="Playfair Display" charset="0"/>
                        </a:rPr>
                        <a:t> </a:t>
                      </a:r>
                      <a:r>
                        <a:rPr lang="en-US" sz="1400" dirty="0" err="1">
                          <a:effectLst/>
                          <a:latin typeface="Playfair Display" charset="0"/>
                        </a:rPr>
                        <a:t>nhân</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gia</a:t>
                      </a:r>
                      <a:r>
                        <a:rPr lang="en-US" sz="1400" dirty="0">
                          <a:effectLst/>
                          <a:latin typeface="Playfair Display" charset="0"/>
                        </a:rPr>
                        <a:t> </a:t>
                      </a:r>
                      <a:r>
                        <a:rPr lang="en-US" sz="1400" dirty="0" err="1">
                          <a:effectLst/>
                          <a:latin typeface="Playfair Display" charset="0"/>
                        </a:rPr>
                        <a:t>đình</a:t>
                      </a:r>
                      <a:r>
                        <a:rPr lang="en-US" sz="1400" dirty="0">
                          <a:effectLst/>
                          <a:latin typeface="Playfair Display" charset="0"/>
                        </a:rPr>
                        <a:t> </a:t>
                      </a:r>
                      <a:r>
                        <a:rPr lang="en-US" sz="1400" dirty="0" err="1">
                          <a:effectLst/>
                          <a:latin typeface="Playfair Display" charset="0"/>
                        </a:rPr>
                        <a:t>mà</a:t>
                      </a:r>
                      <a:r>
                        <a:rPr lang="en-US" sz="1400" dirty="0">
                          <a:effectLst/>
                          <a:latin typeface="Playfair Display" charset="0"/>
                        </a:rPr>
                        <a:t> </a:t>
                      </a:r>
                      <a:r>
                        <a:rPr lang="en-US" sz="1400" dirty="0" err="1">
                          <a:effectLst/>
                          <a:latin typeface="Playfair Display" charset="0"/>
                        </a:rPr>
                        <a:t>Việt</a:t>
                      </a:r>
                      <a:r>
                        <a:rPr lang="en-US" sz="1400" dirty="0">
                          <a:effectLst/>
                          <a:latin typeface="Playfair Display" charset="0"/>
                        </a:rPr>
                        <a:t> Nam </a:t>
                      </a:r>
                      <a:r>
                        <a:rPr lang="en-US" sz="1400" dirty="0" err="1">
                          <a:effectLst/>
                          <a:latin typeface="Playfair Display" charset="0"/>
                        </a:rPr>
                        <a:t>là</a:t>
                      </a:r>
                      <a:r>
                        <a:rPr lang="en-US" sz="1400" dirty="0">
                          <a:effectLst/>
                          <a:latin typeface="Playfair Display" charset="0"/>
                        </a:rPr>
                        <a:t> </a:t>
                      </a:r>
                      <a:r>
                        <a:rPr lang="en-US" sz="1400" dirty="0" err="1">
                          <a:effectLst/>
                          <a:latin typeface="Playfair Display" charset="0"/>
                        </a:rPr>
                        <a:t>thành</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Nêu</a:t>
                      </a:r>
                      <a:r>
                        <a:rPr lang="en-US" sz="1400" dirty="0">
                          <a:effectLst/>
                          <a:latin typeface="Playfair Display" charset="0"/>
                        </a:rPr>
                        <a:t> </a:t>
                      </a:r>
                      <a:r>
                        <a:rPr lang="en-US" sz="1400" dirty="0" err="1">
                          <a:effectLst/>
                          <a:latin typeface="Playfair Display" charset="0"/>
                        </a:rPr>
                        <a:t>một</a:t>
                      </a:r>
                      <a:r>
                        <a:rPr lang="en-US" sz="1400" dirty="0">
                          <a:effectLst/>
                          <a:latin typeface="Playfair Display" charset="0"/>
                        </a:rPr>
                        <a:t> </a:t>
                      </a:r>
                      <a:r>
                        <a:rPr lang="en-US" sz="1400" dirty="0" err="1">
                          <a:effectLst/>
                          <a:latin typeface="Playfair Display" charset="0"/>
                        </a:rPr>
                        <a:t>số</a:t>
                      </a:r>
                      <a:r>
                        <a:rPr lang="en-US" sz="1400" dirty="0">
                          <a:effectLst/>
                          <a:latin typeface="Playfair Display" charset="0"/>
                        </a:rPr>
                        <a:t> </a:t>
                      </a:r>
                      <a:r>
                        <a:rPr lang="en-US" sz="1400" dirty="0" err="1">
                          <a:effectLst/>
                          <a:latin typeface="Playfair Display" charset="0"/>
                        </a:rPr>
                        <a:t>nội</a:t>
                      </a:r>
                      <a:r>
                        <a:rPr lang="en-US" sz="1400" dirty="0">
                          <a:effectLst/>
                          <a:latin typeface="Playfair Display" charset="0"/>
                        </a:rPr>
                        <a:t> dung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công</a:t>
                      </a:r>
                      <a:r>
                        <a:rPr lang="en-US" sz="1400" dirty="0">
                          <a:effectLst/>
                          <a:latin typeface="Playfair Display" charset="0"/>
                        </a:rPr>
                        <a:t> </a:t>
                      </a:r>
                      <a:r>
                        <a:rPr lang="en-US" sz="1400" dirty="0" err="1">
                          <a:effectLst/>
                          <a:latin typeface="Playfair Display" charset="0"/>
                        </a:rPr>
                        <a:t>ước</a:t>
                      </a:r>
                      <a:r>
                        <a:rPr lang="en-US" sz="1400" dirty="0">
                          <a:effectLst/>
                          <a:latin typeface="Playfair Display" charset="0"/>
                        </a:rPr>
                        <a:t> </a:t>
                      </a:r>
                      <a:r>
                        <a:rPr lang="en-US" sz="1400" dirty="0" err="1">
                          <a:effectLst/>
                          <a:latin typeface="Playfair Display" charset="0"/>
                        </a:rPr>
                        <a:t>quốc</a:t>
                      </a:r>
                      <a:r>
                        <a:rPr lang="en-US" sz="1400" dirty="0">
                          <a:effectLst/>
                          <a:latin typeface="Playfair Display" charset="0"/>
                        </a:rPr>
                        <a:t> </a:t>
                      </a:r>
                      <a:r>
                        <a:rPr lang="en-US" sz="1400" dirty="0" err="1">
                          <a:effectLst/>
                          <a:latin typeface="Playfair Display" charset="0"/>
                        </a:rPr>
                        <a:t>tế</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hôn</a:t>
                      </a:r>
                      <a:r>
                        <a:rPr lang="en-US" sz="1400" dirty="0">
                          <a:effectLst/>
                          <a:latin typeface="Playfair Display" charset="0"/>
                        </a:rPr>
                        <a:t> </a:t>
                      </a:r>
                      <a:r>
                        <a:rPr lang="en-US" sz="1400" dirty="0" err="1">
                          <a:effectLst/>
                          <a:latin typeface="Playfair Display" charset="0"/>
                        </a:rPr>
                        <a:t>nhân</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gia</a:t>
                      </a:r>
                      <a:r>
                        <a:rPr lang="en-US" sz="1400" dirty="0">
                          <a:effectLst/>
                          <a:latin typeface="Playfair Display" charset="0"/>
                        </a:rPr>
                        <a:t> </a:t>
                      </a:r>
                      <a:r>
                        <a:rPr lang="en-US" sz="1400" dirty="0" err="1">
                          <a:effectLst/>
                          <a:latin typeface="Playfair Display" charset="0"/>
                        </a:rPr>
                        <a:t>đình</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kết</a:t>
                      </a:r>
                      <a:r>
                        <a:rPr lang="en-US" sz="1400" dirty="0">
                          <a:effectLst/>
                          <a:latin typeface="Playfair Display" charset="0"/>
                        </a:rPr>
                        <a:t> </a:t>
                      </a:r>
                      <a:r>
                        <a:rPr lang="en-US" sz="1400" dirty="0" err="1">
                          <a:effectLst/>
                          <a:latin typeface="Playfair Display" charset="0"/>
                        </a:rPr>
                        <a:t>hôn</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hệ</a:t>
                      </a:r>
                      <a:r>
                        <a:rPr lang="en-US" sz="1400" dirty="0">
                          <a:effectLst/>
                          <a:latin typeface="Playfair Display" charset="0"/>
                        </a:rPr>
                        <a:t> </a:t>
                      </a:r>
                      <a:r>
                        <a:rPr lang="en-US" sz="1400" dirty="0" err="1">
                          <a:effectLst/>
                          <a:latin typeface="Playfair Display" charset="0"/>
                        </a:rPr>
                        <a:t>vợ</a:t>
                      </a:r>
                      <a:r>
                        <a:rPr lang="en-US" sz="1400" dirty="0">
                          <a:effectLst/>
                          <a:latin typeface="Playfair Display" charset="0"/>
                        </a:rPr>
                        <a:t> </a:t>
                      </a:r>
                      <a:r>
                        <a:rPr lang="en-US" sz="1400" dirty="0" err="1">
                          <a:effectLst/>
                          <a:latin typeface="Playfair Display" charset="0"/>
                        </a:rPr>
                        <a:t>chồng</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hệ</a:t>
                      </a:r>
                      <a:r>
                        <a:rPr lang="en-US" sz="1400" dirty="0">
                          <a:effectLst/>
                          <a:latin typeface="Playfair Display" charset="0"/>
                        </a:rPr>
                        <a:t> </a:t>
                      </a:r>
                      <a:r>
                        <a:rPr lang="en-US" sz="1400" dirty="0" err="1">
                          <a:effectLst/>
                          <a:latin typeface="Playfair Display" charset="0"/>
                        </a:rPr>
                        <a:t>giữa</a:t>
                      </a:r>
                      <a:r>
                        <a:rPr lang="en-US" sz="1400" dirty="0">
                          <a:effectLst/>
                          <a:latin typeface="Playfair Display" charset="0"/>
                        </a:rPr>
                        <a:t> cha </a:t>
                      </a:r>
                      <a:r>
                        <a:rPr lang="en-US" sz="1400" dirty="0" err="1">
                          <a:effectLst/>
                          <a:latin typeface="Playfair Display" charset="0"/>
                        </a:rPr>
                        <a:t>mẹ</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con,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bảo</a:t>
                      </a:r>
                      <a:r>
                        <a:rPr lang="en-US" sz="1400" dirty="0">
                          <a:effectLst/>
                          <a:latin typeface="Playfair Display" charset="0"/>
                        </a:rPr>
                        <a:t> </a:t>
                      </a:r>
                      <a:r>
                        <a:rPr lang="en-US" sz="1400" dirty="0" err="1">
                          <a:effectLst/>
                          <a:latin typeface="Playfair Display" charset="0"/>
                        </a:rPr>
                        <a:t>vệ</a:t>
                      </a:r>
                      <a:r>
                        <a:rPr lang="en-US" sz="1400" dirty="0">
                          <a:effectLst/>
                          <a:latin typeface="Playfair Display" charset="0"/>
                        </a:rPr>
                        <a:t> </a:t>
                      </a:r>
                      <a:r>
                        <a:rPr lang="en-US" sz="1400" dirty="0" err="1">
                          <a:effectLst/>
                          <a:latin typeface="Playfair Display" charset="0"/>
                        </a:rPr>
                        <a:t>trẻ</a:t>
                      </a:r>
                      <a:r>
                        <a:rPr lang="en-US" sz="1400" dirty="0">
                          <a:effectLst/>
                          <a:latin typeface="Playfair Display" charset="0"/>
                        </a:rPr>
                        <a:t> </a:t>
                      </a:r>
                      <a:r>
                        <a:rPr lang="en-US" sz="1400" dirty="0" err="1">
                          <a:effectLst/>
                          <a:latin typeface="Playfair Display" charset="0"/>
                        </a:rPr>
                        <a:t>em</a:t>
                      </a:r>
                      <a:r>
                        <a:rPr lang="en-US" sz="1400" dirty="0">
                          <a:effectLst/>
                          <a:latin typeface="Playfair Display" charset="0"/>
                        </a:rPr>
                        <a:t>, </a:t>
                      </a:r>
                      <a:r>
                        <a:rPr lang="en-US" sz="1400" dirty="0" err="1">
                          <a:effectLst/>
                          <a:latin typeface="Playfair Display" charset="0"/>
                        </a:rPr>
                        <a:t>người</a:t>
                      </a:r>
                      <a:r>
                        <a:rPr lang="en-US" sz="1400" dirty="0">
                          <a:effectLst/>
                          <a:latin typeface="Playfair Display" charset="0"/>
                        </a:rPr>
                        <a:t> </a:t>
                      </a:r>
                      <a:r>
                        <a:rPr lang="en-US" sz="1400" dirty="0" err="1">
                          <a:effectLst/>
                          <a:latin typeface="Playfair Display" charset="0"/>
                        </a:rPr>
                        <a:t>cao</a:t>
                      </a:r>
                      <a:r>
                        <a:rPr lang="en-US" sz="1400" dirty="0">
                          <a:effectLst/>
                          <a:latin typeface="Playfair Display" charset="0"/>
                        </a:rPr>
                        <a:t> </a:t>
                      </a:r>
                      <a:r>
                        <a:rPr lang="en-US" sz="1400" dirty="0" err="1">
                          <a:effectLst/>
                          <a:latin typeface="Playfair Display" charset="0"/>
                        </a:rPr>
                        <a:t>tuổi</a:t>
                      </a:r>
                      <a:r>
                        <a:rPr lang="en-US" sz="1400" dirty="0">
                          <a:effectLst/>
                          <a:latin typeface="Playfair Display" charset="0"/>
                        </a:rPr>
                        <a:t>, </a:t>
                      </a:r>
                      <a:r>
                        <a:rPr lang="en-US" sz="1400" dirty="0" err="1">
                          <a:effectLst/>
                          <a:latin typeface="Playfair Display" charset="0"/>
                        </a:rPr>
                        <a:t>người</a:t>
                      </a:r>
                      <a:r>
                        <a:rPr lang="en-US" sz="1400" dirty="0">
                          <a:effectLst/>
                          <a:latin typeface="Playfair Display" charset="0"/>
                        </a:rPr>
                        <a:t> </a:t>
                      </a:r>
                      <a:r>
                        <a:rPr lang="en-US" sz="1400" dirty="0" err="1">
                          <a:effectLst/>
                          <a:latin typeface="Playfair Display" charset="0"/>
                        </a:rPr>
                        <a:t>khuyết</a:t>
                      </a:r>
                      <a:r>
                        <a:rPr lang="en-US" sz="1400" dirty="0">
                          <a:effectLst/>
                          <a:latin typeface="Playfair Display" charset="0"/>
                        </a:rPr>
                        <a:t> </a:t>
                      </a:r>
                      <a:r>
                        <a:rPr lang="en-US" sz="1400" dirty="0" err="1">
                          <a:effectLst/>
                          <a:latin typeface="Playfair Display" charset="0"/>
                        </a:rPr>
                        <a:t>tật</a:t>
                      </a:r>
                      <a:r>
                        <a:rPr lang="en-US" sz="1400" dirty="0">
                          <a:effectLst/>
                          <a:latin typeface="Playfair Display" charset="0"/>
                        </a:rPr>
                        <a:t>, </a:t>
                      </a:r>
                      <a:r>
                        <a:rPr lang="en-US" sz="1400" dirty="0" err="1">
                          <a:effectLst/>
                          <a:latin typeface="Playfair Display" charset="0"/>
                        </a:rPr>
                        <a:t>phụ</a:t>
                      </a:r>
                      <a:r>
                        <a:rPr lang="en-US" sz="1400" dirty="0">
                          <a:effectLst/>
                          <a:latin typeface="Playfair Display" charset="0"/>
                        </a:rPr>
                        <a:t> </a:t>
                      </a:r>
                      <a:r>
                        <a:rPr lang="en-US" sz="1400" dirty="0" err="1">
                          <a:effectLst/>
                          <a:latin typeface="Playfair Display" charset="0"/>
                        </a:rPr>
                        <a:t>nữ</a:t>
                      </a:r>
                      <a:r>
                        <a:rPr lang="en-US" sz="1400" dirty="0">
                          <a:effectLst/>
                          <a:latin typeface="Playfair Display" charset="0"/>
                        </a:rPr>
                        <a:t>).</a:t>
                      </a:r>
                    </a:p>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49957" marR="49957" marT="0" marB="0"/>
                </a:tc>
                <a:tc>
                  <a:txBody>
                    <a:bodyPr/>
                    <a:lstStyle/>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Học viên giơ tay phát biểu. </a:t>
                      </a:r>
                    </a:p>
                    <a:p>
                      <a:pPr algn="just">
                        <a:lnSpc>
                          <a:spcPts val="2200"/>
                        </a:lnSpc>
                        <a:spcAft>
                          <a:spcPts val="0"/>
                        </a:spcAft>
                      </a:pPr>
                      <a:r>
                        <a:rPr lang="en-US" sz="1400">
                          <a:effectLst/>
                          <a:latin typeface="Playfair Display" charset="0"/>
                        </a:rPr>
                        <a:t>- Mỗi câu hỏi, giảng viên mời từ 5 đến 6 học viên phát biểu.</a:t>
                      </a:r>
                      <a:endParaRPr lang="en-US" sz="1400">
                        <a:effectLst/>
                        <a:latin typeface="Playfair Display" charset="0"/>
                        <a:ea typeface="Calibri"/>
                        <a:cs typeface="Times New Roman"/>
                      </a:endParaRPr>
                    </a:p>
                  </a:txBody>
                  <a:tcPr marL="49957" marR="49957"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20 phút</a:t>
                      </a:r>
                      <a:endParaRPr lang="en-US" sz="1400">
                        <a:effectLst/>
                        <a:latin typeface="Playfair Display" charset="0"/>
                        <a:ea typeface="Times New Roman"/>
                        <a:cs typeface="Times New Roman"/>
                      </a:endParaRPr>
                    </a:p>
                  </a:txBody>
                  <a:tcPr marL="49957" marR="49957"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Giấy</a:t>
                      </a:r>
                      <a:r>
                        <a:rPr lang="en-US" sz="1400" dirty="0">
                          <a:effectLst/>
                          <a:latin typeface="Playfair Display" charset="0"/>
                        </a:rPr>
                        <a:t>, </a:t>
                      </a:r>
                      <a:r>
                        <a:rPr lang="en-US" sz="1400" dirty="0" err="1">
                          <a:effectLst/>
                          <a:latin typeface="Playfair Display" charset="0"/>
                        </a:rPr>
                        <a:t>bút</a:t>
                      </a:r>
                      <a:r>
                        <a:rPr lang="en-US" sz="1400" dirty="0">
                          <a:effectLst/>
                          <a:latin typeface="Playfair Display" charset="0"/>
                        </a:rPr>
                        <a:t>, </a:t>
                      </a:r>
                      <a:r>
                        <a:rPr lang="en-US" sz="1400" dirty="0" err="1" smtClean="0">
                          <a:effectLst/>
                          <a:latin typeface="Playfair Display" charset="0"/>
                        </a:rPr>
                        <a:t>Bảng</a:t>
                      </a:r>
                      <a:r>
                        <a:rPr lang="en-US" sz="1400" dirty="0" smtClean="0">
                          <a:effectLst/>
                          <a:latin typeface="Playfair Display" charset="0"/>
                        </a:rPr>
                        <a:t> </a:t>
                      </a:r>
                      <a:r>
                        <a:rPr lang="en-US" sz="1400" dirty="0" err="1" smtClean="0">
                          <a:effectLst/>
                          <a:latin typeface="Playfair Display" charset="0"/>
                        </a:rPr>
                        <a:t>ghi</a:t>
                      </a:r>
                      <a:endParaRPr lang="en-US" sz="1400" dirty="0">
                        <a:effectLst/>
                        <a:latin typeface="Playfair Display" charset="0"/>
                        <a:ea typeface="Times New Roman"/>
                        <a:cs typeface="Times New Roman"/>
                      </a:endParaRPr>
                    </a:p>
                  </a:txBody>
                  <a:tcPr marL="49957" marR="49957" marT="0" marB="0"/>
                </a:tc>
              </a:tr>
            </a:tbl>
          </a:graphicData>
        </a:graphic>
      </p:graphicFrame>
    </p:spTree>
    <p:extLst>
      <p:ext uri="{BB962C8B-B14F-4D97-AF65-F5344CB8AC3E}">
        <p14:creationId xmlns:p14="http://schemas.microsoft.com/office/powerpoint/2010/main" val="138022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Text Placeholder 2"/>
          <p:cNvSpPr>
            <a:spLocks noGrp="1"/>
          </p:cNvSpPr>
          <p:nvPr>
            <p:ph type="body" idx="1"/>
          </p:nvPr>
        </p:nvSpPr>
        <p:spPr>
          <a:xfrm>
            <a:off x="609600" y="514350"/>
            <a:ext cx="5715000" cy="3475300"/>
          </a:xfrm>
        </p:spPr>
        <p:txBody>
          <a:bodyPr/>
          <a:lstStyle/>
          <a:p>
            <a:r>
              <a:rPr lang="en-US" sz="1400" b="1" i="1" u="sng" dirty="0" err="1"/>
              <a:t>Mục</a:t>
            </a:r>
            <a:r>
              <a:rPr lang="en-US" sz="1400" b="1" i="1" u="sng" dirty="0"/>
              <a:t> </a:t>
            </a:r>
            <a:r>
              <a:rPr lang="en-US" sz="1400" b="1" i="1" u="sng" dirty="0" err="1"/>
              <a:t>tiêu</a:t>
            </a:r>
            <a:r>
              <a:rPr lang="en-US" sz="1400" b="1" i="1" u="sng" dirty="0"/>
              <a:t> </a:t>
            </a:r>
            <a:r>
              <a:rPr lang="en-US" sz="1400" b="1" i="1" u="sng" dirty="0" err="1"/>
              <a:t>của</a:t>
            </a:r>
            <a:r>
              <a:rPr lang="en-US" sz="1400" b="1" i="1" u="sng" dirty="0"/>
              <a:t> </a:t>
            </a:r>
            <a:r>
              <a:rPr lang="en-US" sz="1400" b="1" i="1" u="sng" dirty="0" err="1"/>
              <a:t>khóa</a:t>
            </a:r>
            <a:r>
              <a:rPr lang="en-US" sz="1400" b="1" i="1" u="sng" dirty="0"/>
              <a:t> </a:t>
            </a:r>
            <a:r>
              <a:rPr lang="en-US" sz="1400" b="1" i="1" u="sng" dirty="0" err="1"/>
              <a:t>tập</a:t>
            </a:r>
            <a:r>
              <a:rPr lang="en-US" sz="1400" b="1" i="1" u="sng" dirty="0"/>
              <a:t> </a:t>
            </a:r>
            <a:r>
              <a:rPr lang="en-US" sz="1400" b="1" i="1" u="sng" dirty="0" err="1"/>
              <a:t>huấn</a:t>
            </a:r>
            <a:endParaRPr lang="en-US" sz="1400" dirty="0"/>
          </a:p>
          <a:p>
            <a:r>
              <a:rPr lang="vi-VN" sz="1400" dirty="0"/>
              <a:t>Kết thúc khoá tập huấn, người học có thể đạt được: </a:t>
            </a:r>
            <a:endParaRPr lang="en-US" sz="1400" dirty="0"/>
          </a:p>
          <a:p>
            <a:r>
              <a:rPr lang="en-US" sz="1400" dirty="0"/>
              <a:t>- </a:t>
            </a:r>
            <a:r>
              <a:rPr lang="en-US" sz="1400" dirty="0" err="1"/>
              <a:t>Hoàn</a:t>
            </a:r>
            <a:r>
              <a:rPr lang="en-US" sz="1400" dirty="0"/>
              <a:t> </a:t>
            </a:r>
            <a:r>
              <a:rPr lang="en-US" sz="1400" dirty="0" err="1"/>
              <a:t>thiện</a:t>
            </a:r>
            <a:r>
              <a:rPr lang="en-US" sz="1400" dirty="0"/>
              <a:t> </a:t>
            </a:r>
            <a:r>
              <a:rPr lang="en-US" sz="1400" dirty="0" err="1"/>
              <a:t>kĩ</a:t>
            </a:r>
            <a:r>
              <a:rPr lang="en-US" sz="1400" dirty="0"/>
              <a:t> </a:t>
            </a:r>
            <a:r>
              <a:rPr lang="en-US" sz="1400" dirty="0" err="1"/>
              <a:t>năng</a:t>
            </a:r>
            <a:r>
              <a:rPr lang="en-US" sz="1400" dirty="0"/>
              <a:t> </a:t>
            </a:r>
            <a:r>
              <a:rPr lang="en-US" sz="1400" dirty="0" err="1"/>
              <a:t>phân</a:t>
            </a:r>
            <a:r>
              <a:rPr lang="en-US" sz="1400" dirty="0"/>
              <a:t> </a:t>
            </a:r>
            <a:r>
              <a:rPr lang="en-US" sz="1400" dirty="0" err="1"/>
              <a:t>tích</a:t>
            </a:r>
            <a:r>
              <a:rPr lang="en-US" sz="1400" dirty="0"/>
              <a:t>, </a:t>
            </a:r>
            <a:r>
              <a:rPr lang="en-US" sz="1400" dirty="0" err="1"/>
              <a:t>giải</a:t>
            </a:r>
            <a:r>
              <a:rPr lang="en-US" sz="1400" dirty="0"/>
              <a:t> </a:t>
            </a:r>
            <a:r>
              <a:rPr lang="en-US" sz="1400" dirty="0" err="1"/>
              <a:t>quyết</a:t>
            </a:r>
            <a:r>
              <a:rPr lang="en-US" sz="1400" dirty="0"/>
              <a:t> </a:t>
            </a:r>
            <a:r>
              <a:rPr lang="en-US" sz="1400" dirty="0" err="1"/>
              <a:t>các</a:t>
            </a:r>
            <a:r>
              <a:rPr lang="en-US" sz="1400" dirty="0"/>
              <a:t> </a:t>
            </a:r>
            <a:r>
              <a:rPr lang="en-US" sz="1400" dirty="0" err="1"/>
              <a:t>vấn</a:t>
            </a:r>
            <a:r>
              <a:rPr lang="en-US" sz="1400" dirty="0"/>
              <a:t> </a:t>
            </a:r>
            <a:r>
              <a:rPr lang="en-US" sz="1400" dirty="0" err="1"/>
              <a:t>đề</a:t>
            </a:r>
            <a:r>
              <a:rPr lang="en-US" sz="1400" dirty="0"/>
              <a:t> </a:t>
            </a:r>
            <a:r>
              <a:rPr lang="en-US" sz="1400" dirty="0" err="1"/>
              <a:t>phát</a:t>
            </a:r>
            <a:r>
              <a:rPr lang="en-US" sz="1400" dirty="0"/>
              <a:t> </a:t>
            </a:r>
            <a:r>
              <a:rPr lang="en-US" sz="1400" dirty="0" err="1"/>
              <a:t>sinh</a:t>
            </a:r>
            <a:r>
              <a:rPr lang="en-US" sz="1400" dirty="0"/>
              <a:t> </a:t>
            </a:r>
            <a:r>
              <a:rPr lang="en-US" sz="1400" dirty="0" err="1"/>
              <a:t>trong</a:t>
            </a:r>
            <a:r>
              <a:rPr lang="en-US" sz="1400" dirty="0"/>
              <a:t> </a:t>
            </a:r>
            <a:r>
              <a:rPr lang="en-US" sz="1400" dirty="0" err="1"/>
              <a:t>lĩnh</a:t>
            </a:r>
            <a:r>
              <a:rPr lang="en-US" sz="1400" dirty="0"/>
              <a:t> </a:t>
            </a:r>
            <a:r>
              <a:rPr lang="en-US" sz="1400" dirty="0" err="1"/>
              <a:t>vực</a:t>
            </a:r>
            <a:r>
              <a:rPr lang="en-US" sz="1400" dirty="0"/>
              <a:t> </a:t>
            </a:r>
            <a:r>
              <a:rPr lang="en-US" sz="1400" dirty="0">
                <a:solidFill>
                  <a:schemeClr val="tx1"/>
                </a:solidFill>
                <a:latin typeface="Inter-Regular" charset="0"/>
                <a:ea typeface="Inter-Regular" charset="0"/>
              </a:rPr>
              <a:t>HN&amp;GĐ</a:t>
            </a:r>
            <a:r>
              <a:rPr lang="en-US" sz="1400" dirty="0" smtClean="0"/>
              <a:t>, </a:t>
            </a:r>
            <a:r>
              <a:rPr lang="en-US" sz="1400" dirty="0" err="1"/>
              <a:t>xác</a:t>
            </a:r>
            <a:r>
              <a:rPr lang="en-US" sz="1400" dirty="0"/>
              <a:t> </a:t>
            </a:r>
            <a:r>
              <a:rPr lang="en-US" sz="1400" dirty="0" err="1"/>
              <a:t>định</a:t>
            </a:r>
            <a:r>
              <a:rPr lang="en-US" sz="1400" dirty="0"/>
              <a:t> </a:t>
            </a:r>
            <a:r>
              <a:rPr lang="en-US" sz="1400" dirty="0" err="1"/>
              <a:t>tính</a:t>
            </a:r>
            <a:r>
              <a:rPr lang="en-US" sz="1400" dirty="0"/>
              <a:t> </a:t>
            </a:r>
            <a:r>
              <a:rPr lang="en-US" sz="1400" dirty="0" err="1"/>
              <a:t>chất</a:t>
            </a:r>
            <a:r>
              <a:rPr lang="en-US" sz="1400" dirty="0"/>
              <a:t>, </a:t>
            </a:r>
            <a:r>
              <a:rPr lang="en-US" sz="1400" dirty="0" err="1"/>
              <a:t>nội</a:t>
            </a:r>
            <a:r>
              <a:rPr lang="en-US" sz="1400" dirty="0"/>
              <a:t> dung </a:t>
            </a:r>
            <a:r>
              <a:rPr lang="en-US" sz="1400" dirty="0" err="1"/>
              <a:t>các</a:t>
            </a:r>
            <a:r>
              <a:rPr lang="en-US" sz="1400" dirty="0"/>
              <a:t> </a:t>
            </a:r>
            <a:r>
              <a:rPr lang="en-US" sz="1400" dirty="0" err="1"/>
              <a:t>quan</a:t>
            </a:r>
            <a:r>
              <a:rPr lang="en-US" sz="1400" dirty="0"/>
              <a:t> </a:t>
            </a:r>
            <a:r>
              <a:rPr lang="en-US" sz="1400" dirty="0" err="1"/>
              <a:t>hệ</a:t>
            </a:r>
            <a:r>
              <a:rPr lang="en-US" sz="1400" dirty="0"/>
              <a:t> </a:t>
            </a:r>
            <a:r>
              <a:rPr lang="en-US" sz="1400" dirty="0" err="1"/>
              <a:t>pháp</a:t>
            </a:r>
            <a:r>
              <a:rPr lang="en-US" sz="1400" dirty="0"/>
              <a:t> </a:t>
            </a:r>
            <a:r>
              <a:rPr lang="en-US" sz="1400" dirty="0" err="1"/>
              <a:t>luật</a:t>
            </a:r>
            <a:r>
              <a:rPr lang="en-US" sz="1400" dirty="0"/>
              <a:t> </a:t>
            </a:r>
            <a:r>
              <a:rPr lang="en-US" sz="1400" dirty="0">
                <a:solidFill>
                  <a:schemeClr val="tx1"/>
                </a:solidFill>
                <a:latin typeface="Inter-Regular" charset="0"/>
                <a:ea typeface="Inter-Regular" charset="0"/>
              </a:rPr>
              <a:t>HN&amp;GĐ </a:t>
            </a:r>
            <a:r>
              <a:rPr lang="en-US" sz="1400" dirty="0" err="1" smtClean="0"/>
              <a:t>để</a:t>
            </a:r>
            <a:r>
              <a:rPr lang="en-US" sz="1400" dirty="0" smtClean="0"/>
              <a:t> </a:t>
            </a:r>
            <a:r>
              <a:rPr lang="en-US" sz="1400" dirty="0" err="1"/>
              <a:t>đáp</a:t>
            </a:r>
            <a:r>
              <a:rPr lang="en-US" sz="1400" dirty="0"/>
              <a:t> </a:t>
            </a:r>
            <a:r>
              <a:rPr lang="en-US" sz="1400" dirty="0" err="1"/>
              <a:t>ứng</a:t>
            </a:r>
            <a:r>
              <a:rPr lang="en-US" sz="1400" dirty="0"/>
              <a:t> </a:t>
            </a:r>
            <a:r>
              <a:rPr lang="en-US" sz="1400" dirty="0" err="1"/>
              <a:t>các</a:t>
            </a:r>
            <a:r>
              <a:rPr lang="en-US" sz="1400" dirty="0"/>
              <a:t> </a:t>
            </a:r>
            <a:r>
              <a:rPr lang="en-US" sz="1400" dirty="0" err="1"/>
              <a:t>yêu</a:t>
            </a:r>
            <a:r>
              <a:rPr lang="en-US" sz="1400" dirty="0"/>
              <a:t> </a:t>
            </a:r>
            <a:r>
              <a:rPr lang="en-US" sz="1400" dirty="0" err="1"/>
              <a:t>cầu</a:t>
            </a:r>
            <a:r>
              <a:rPr lang="en-US" sz="1400" dirty="0"/>
              <a:t> </a:t>
            </a:r>
            <a:r>
              <a:rPr lang="en-US" sz="1400" dirty="0" err="1"/>
              <a:t>của</a:t>
            </a:r>
            <a:r>
              <a:rPr lang="en-US" sz="1400" dirty="0"/>
              <a:t> </a:t>
            </a:r>
            <a:r>
              <a:rPr lang="en-US" sz="1400" dirty="0" err="1"/>
              <a:t>người</a:t>
            </a:r>
            <a:r>
              <a:rPr lang="en-US" sz="1400" dirty="0"/>
              <a:t> </a:t>
            </a:r>
            <a:r>
              <a:rPr lang="en-US" sz="1400" dirty="0" err="1"/>
              <a:t>được</a:t>
            </a:r>
            <a:r>
              <a:rPr lang="en-US" sz="1400" dirty="0"/>
              <a:t> </a:t>
            </a:r>
            <a:r>
              <a:rPr lang="en-US" sz="1400" dirty="0" err="1"/>
              <a:t>trợ</a:t>
            </a:r>
            <a:r>
              <a:rPr lang="en-US" sz="1400" dirty="0"/>
              <a:t> </a:t>
            </a:r>
            <a:r>
              <a:rPr lang="en-US" sz="1400" dirty="0" err="1"/>
              <a:t>giúp</a:t>
            </a:r>
            <a:r>
              <a:rPr lang="en-US" sz="1400" dirty="0"/>
              <a:t> </a:t>
            </a:r>
            <a:r>
              <a:rPr lang="en-US" sz="1400" dirty="0" err="1"/>
              <a:t>pháp</a:t>
            </a:r>
            <a:r>
              <a:rPr lang="en-US" sz="1400" dirty="0"/>
              <a:t> </a:t>
            </a:r>
            <a:r>
              <a:rPr lang="en-US" sz="1400" dirty="0" err="1"/>
              <a:t>lý</a:t>
            </a:r>
            <a:r>
              <a:rPr lang="en-US" sz="1400" dirty="0"/>
              <a:t>.</a:t>
            </a:r>
          </a:p>
          <a:p>
            <a:r>
              <a:rPr lang="en-US" sz="1400" dirty="0"/>
              <a:t>- </a:t>
            </a:r>
            <a:r>
              <a:rPr lang="vi-VN" sz="1400" dirty="0"/>
              <a:t>Hiểu rõ những yêu cầu cơ bản khi thực hiện trợ giúp pháp lý </a:t>
            </a:r>
            <a:r>
              <a:rPr lang="en-US" sz="1400" dirty="0" err="1"/>
              <a:t>và</a:t>
            </a:r>
            <a:r>
              <a:rPr lang="en-US" sz="1400" dirty="0"/>
              <a:t> n</a:t>
            </a:r>
            <a:r>
              <a:rPr lang="vi-VN" sz="1400" dirty="0"/>
              <a:t>âng cao kỹ năng trợ giúp pháp lý </a:t>
            </a:r>
            <a:r>
              <a:rPr lang="en-US" sz="1400" dirty="0" err="1"/>
              <a:t>trong</a:t>
            </a:r>
            <a:r>
              <a:rPr lang="en-US" sz="1400" dirty="0"/>
              <a:t> </a:t>
            </a:r>
            <a:r>
              <a:rPr lang="en-US" sz="1400" dirty="0" err="1"/>
              <a:t>lĩnh</a:t>
            </a:r>
            <a:r>
              <a:rPr lang="en-US" sz="1400" dirty="0"/>
              <a:t> </a:t>
            </a:r>
            <a:r>
              <a:rPr lang="en-US" sz="1400" dirty="0" err="1"/>
              <a:t>vực</a:t>
            </a:r>
            <a:r>
              <a:rPr lang="en-US" sz="1400" dirty="0"/>
              <a:t> </a:t>
            </a:r>
            <a:r>
              <a:rPr lang="en-US" sz="1400" dirty="0">
                <a:solidFill>
                  <a:schemeClr val="tx1"/>
                </a:solidFill>
                <a:latin typeface="Inter-Regular" charset="0"/>
                <a:ea typeface="Inter-Regular" charset="0"/>
              </a:rPr>
              <a:t>HN&amp;GĐ</a:t>
            </a:r>
            <a:r>
              <a:rPr lang="en-US" sz="1400" dirty="0" smtClean="0"/>
              <a:t>.</a:t>
            </a:r>
            <a:endParaRPr lang="en-US" sz="1400" dirty="0"/>
          </a:p>
          <a:p>
            <a:r>
              <a:rPr lang="en-US" sz="1400" dirty="0"/>
              <a:t>- </a:t>
            </a:r>
            <a:r>
              <a:rPr lang="en-US" sz="1400" dirty="0" err="1"/>
              <a:t>Nắm</a:t>
            </a:r>
            <a:r>
              <a:rPr lang="en-US" sz="1400" dirty="0"/>
              <a:t> </a:t>
            </a:r>
            <a:r>
              <a:rPr lang="en-US" sz="1400" dirty="0" err="1"/>
              <a:t>được</a:t>
            </a:r>
            <a:r>
              <a:rPr lang="en-US" sz="1400" dirty="0"/>
              <a:t> </a:t>
            </a:r>
            <a:r>
              <a:rPr lang="en-US" sz="1400" dirty="0" err="1"/>
              <a:t>những</a:t>
            </a:r>
            <a:r>
              <a:rPr lang="en-US" sz="1400" dirty="0"/>
              <a:t> </a:t>
            </a:r>
            <a:r>
              <a:rPr lang="en-US" sz="1400" dirty="0" err="1"/>
              <a:t>quy</a:t>
            </a:r>
            <a:r>
              <a:rPr lang="en-US" sz="1400" dirty="0"/>
              <a:t> </a:t>
            </a:r>
            <a:r>
              <a:rPr lang="en-US" sz="1400" dirty="0" err="1"/>
              <a:t>định</a:t>
            </a:r>
            <a:r>
              <a:rPr lang="en-US" sz="1400" dirty="0"/>
              <a:t> </a:t>
            </a:r>
            <a:r>
              <a:rPr lang="en-US" sz="1400" dirty="0" err="1"/>
              <a:t>của</a:t>
            </a:r>
            <a:r>
              <a:rPr lang="en-US" sz="1400" dirty="0"/>
              <a:t> </a:t>
            </a:r>
            <a:r>
              <a:rPr lang="en-US" sz="1400" dirty="0" err="1"/>
              <a:t>pháp</a:t>
            </a:r>
            <a:r>
              <a:rPr lang="en-US" sz="1400" dirty="0"/>
              <a:t> </a:t>
            </a:r>
            <a:r>
              <a:rPr lang="en-US" sz="1400" dirty="0" err="1"/>
              <a:t>luật</a:t>
            </a:r>
            <a:r>
              <a:rPr lang="en-US" sz="1400" dirty="0"/>
              <a:t> </a:t>
            </a:r>
            <a:r>
              <a:rPr lang="vi-VN" sz="1400" dirty="0"/>
              <a:t>về </a:t>
            </a:r>
            <a:r>
              <a:rPr lang="en-US" sz="1400" dirty="0">
                <a:solidFill>
                  <a:schemeClr val="tx1"/>
                </a:solidFill>
                <a:latin typeface="Inter-Regular" charset="0"/>
                <a:ea typeface="Inter-Regular" charset="0"/>
              </a:rPr>
              <a:t>HN&amp;GĐ</a:t>
            </a:r>
            <a:r>
              <a:rPr lang="vi-VN" sz="1400" dirty="0" smtClean="0"/>
              <a:t>, </a:t>
            </a:r>
            <a:r>
              <a:rPr lang="vi-VN" sz="1400" dirty="0"/>
              <a:t>những nguyên tắc cơ bản </a:t>
            </a:r>
            <a:r>
              <a:rPr lang="en-US" sz="1400" dirty="0" err="1"/>
              <a:t>về</a:t>
            </a:r>
            <a:r>
              <a:rPr lang="vi-VN" sz="1400" dirty="0"/>
              <a:t> trợ giúp pháp lý </a:t>
            </a:r>
            <a:r>
              <a:rPr lang="en-US" sz="1400" dirty="0" err="1"/>
              <a:t>trong</a:t>
            </a:r>
            <a:r>
              <a:rPr lang="en-US" sz="1400" dirty="0"/>
              <a:t> </a:t>
            </a:r>
            <a:r>
              <a:rPr lang="en-US" sz="1400" dirty="0" err="1"/>
              <a:t>lĩnh</a:t>
            </a:r>
            <a:r>
              <a:rPr lang="en-US" sz="1400" dirty="0"/>
              <a:t> </a:t>
            </a:r>
            <a:r>
              <a:rPr lang="en-US" sz="1400" dirty="0" err="1"/>
              <a:t>vực</a:t>
            </a:r>
            <a:r>
              <a:rPr lang="en-US" sz="1400" dirty="0"/>
              <a:t> </a:t>
            </a:r>
            <a:r>
              <a:rPr lang="en-US" sz="1400" dirty="0" smtClean="0">
                <a:solidFill>
                  <a:schemeClr val="tx1"/>
                </a:solidFill>
                <a:latin typeface="Inter-Regular" charset="0"/>
                <a:ea typeface="Inter-Regular" charset="0"/>
              </a:rPr>
              <a:t>HN&amp;GĐ</a:t>
            </a:r>
            <a:r>
              <a:rPr lang="en-US" sz="1400" dirty="0" smtClean="0"/>
              <a:t>.</a:t>
            </a:r>
            <a:endParaRPr lang="en-US" sz="1400" dirty="0"/>
          </a:p>
          <a:p>
            <a:endParaRPr lang="en-US" sz="1400" dirty="0"/>
          </a:p>
        </p:txBody>
      </p:sp>
    </p:spTree>
    <p:extLst>
      <p:ext uri="{BB962C8B-B14F-4D97-AF65-F5344CB8AC3E}">
        <p14:creationId xmlns:p14="http://schemas.microsoft.com/office/powerpoint/2010/main" val="4190014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2725260550"/>
              </p:ext>
            </p:extLst>
          </p:nvPr>
        </p:nvGraphicFramePr>
        <p:xfrm>
          <a:off x="381001" y="666750"/>
          <a:ext cx="8305800" cy="3657600"/>
        </p:xfrm>
        <a:graphic>
          <a:graphicData uri="http://schemas.openxmlformats.org/drawingml/2006/table">
            <a:tbl>
              <a:tblPr firstRow="1" firstCol="1" bandRow="1">
                <a:tableStyleId>{50612979-EF31-4AF9-A8EF-6B6A0A963571}</a:tableStyleId>
              </a:tblPr>
              <a:tblGrid>
                <a:gridCol w="3783530"/>
                <a:gridCol w="2023748"/>
                <a:gridCol w="1177772"/>
                <a:gridCol w="1320750"/>
              </a:tblGrid>
              <a:tr h="3657600">
                <a:tc>
                  <a:txBody>
                    <a:bodyPr/>
                    <a:lstStyle/>
                    <a:p>
                      <a:pPr algn="just">
                        <a:lnSpc>
                          <a:spcPts val="2200"/>
                        </a:lnSpc>
                        <a:spcAft>
                          <a:spcPts val="0"/>
                        </a:spcAft>
                      </a:pPr>
                      <a:r>
                        <a:rPr lang="en-US" sz="1400" b="1" dirty="0">
                          <a:effectLst/>
                          <a:latin typeface="Playfair Display" charset="0"/>
                        </a:rPr>
                        <a:t>3.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luật</a:t>
                      </a:r>
                      <a:r>
                        <a:rPr lang="en-US" sz="1400" b="1" dirty="0">
                          <a:effectLst/>
                          <a:latin typeface="Playfair Display" charset="0"/>
                        </a:rPr>
                        <a:t> </a:t>
                      </a:r>
                      <a:r>
                        <a:rPr lang="en-US" sz="1400" b="1" dirty="0" err="1">
                          <a:effectLst/>
                          <a:latin typeface="Playfair Display" charset="0"/>
                        </a:rPr>
                        <a:t>Việt</a:t>
                      </a:r>
                      <a:r>
                        <a:rPr lang="en-US" sz="1400" b="1" dirty="0">
                          <a:effectLst/>
                          <a:latin typeface="Playfair Display" charset="0"/>
                        </a:rPr>
                        <a:t> Nam </a:t>
                      </a:r>
                      <a:r>
                        <a:rPr lang="en-US" sz="1400" b="1" dirty="0" err="1">
                          <a:effectLst/>
                          <a:latin typeface="Playfair Display" charset="0"/>
                        </a:rPr>
                        <a:t>về</a:t>
                      </a:r>
                      <a:r>
                        <a:rPr lang="en-US" sz="1400" b="1" dirty="0">
                          <a:effectLst/>
                          <a:latin typeface="Playfair Display" charset="0"/>
                        </a:rPr>
                        <a:t> </a:t>
                      </a:r>
                      <a:r>
                        <a:rPr lang="en-US" sz="1400" b="1" dirty="0" err="1">
                          <a:effectLst/>
                          <a:latin typeface="Playfair Display" charset="0"/>
                        </a:rPr>
                        <a:t>hôn</a:t>
                      </a:r>
                      <a:r>
                        <a:rPr lang="en-US" sz="1400" b="1" dirty="0">
                          <a:effectLst/>
                          <a:latin typeface="Playfair Display" charset="0"/>
                        </a:rPr>
                        <a:t> </a:t>
                      </a:r>
                      <a:r>
                        <a:rPr lang="en-US" sz="1400" b="1" dirty="0" err="1">
                          <a:effectLst/>
                          <a:latin typeface="Playfair Display" charset="0"/>
                        </a:rPr>
                        <a:t>nhân</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gia</a:t>
                      </a:r>
                      <a:r>
                        <a:rPr lang="en-US" sz="1400" b="1" dirty="0">
                          <a:effectLst/>
                          <a:latin typeface="Playfair Display" charset="0"/>
                        </a:rPr>
                        <a:t> </a:t>
                      </a:r>
                      <a:r>
                        <a:rPr lang="en-US" sz="1400" b="1" dirty="0" err="1">
                          <a:effectLst/>
                          <a:latin typeface="Playfair Display" charset="0"/>
                        </a:rPr>
                        <a:t>đình</a:t>
                      </a:r>
                      <a:endParaRPr lang="en-US" sz="1400" b="1" dirty="0">
                        <a:effectLst/>
                        <a:latin typeface="Playfair Display" charset="0"/>
                      </a:endParaRPr>
                    </a:p>
                    <a:p>
                      <a:pPr algn="just">
                        <a:lnSpc>
                          <a:spcPts val="2200"/>
                        </a:lnSpc>
                        <a:spcAft>
                          <a:spcPts val="0"/>
                        </a:spcAft>
                      </a:pP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nội</a:t>
                      </a:r>
                      <a:r>
                        <a:rPr lang="en-US" sz="1400" dirty="0">
                          <a:effectLst/>
                          <a:latin typeface="Playfair Display" charset="0"/>
                        </a:rPr>
                        <a:t> dung </a:t>
                      </a:r>
                      <a:r>
                        <a:rPr lang="en-US" sz="1400" dirty="0" err="1">
                          <a:effectLst/>
                          <a:latin typeface="Playfair Display" charset="0"/>
                        </a:rPr>
                        <a:t>sau</a:t>
                      </a:r>
                      <a:r>
                        <a:rPr lang="vi-VN" sz="1400" dirty="0">
                          <a:effectLst/>
                        </a:rPr>
                        <a:t>: </a:t>
                      </a:r>
                      <a:endParaRPr lang="en-US" sz="1400" dirty="0">
                        <a:effectLst/>
                        <a:latin typeface="Playfair Display" charset="0"/>
                      </a:endParaRPr>
                    </a:p>
                    <a:p>
                      <a:pPr algn="just">
                        <a:lnSpc>
                          <a:spcPts val="2200"/>
                        </a:lnSpc>
                        <a:spcAft>
                          <a:spcPts val="0"/>
                        </a:spcAft>
                      </a:pPr>
                      <a:r>
                        <a:rPr lang="en-US" sz="1400" dirty="0">
                          <a:effectLst/>
                          <a:latin typeface="Playfair Display" charset="0"/>
                        </a:rPr>
                        <a:t>- </a:t>
                      </a:r>
                      <a:r>
                        <a:rPr lang="en-US" sz="1400" dirty="0" err="1" smtClean="0">
                          <a:effectLst/>
                          <a:latin typeface="Playfair Display" charset="0"/>
                        </a:rPr>
                        <a:t>Pháp</a:t>
                      </a:r>
                      <a:r>
                        <a:rPr lang="vi-VN" sz="1400" dirty="0" smtClean="0">
                          <a:effectLst/>
                        </a:rPr>
                        <a:t> </a:t>
                      </a:r>
                      <a:r>
                        <a:rPr lang="en-US" sz="1400" dirty="0" err="1" smtClean="0">
                          <a:effectLst/>
                          <a:latin typeface="Playfair Display" charset="0"/>
                        </a:rPr>
                        <a:t>luật</a:t>
                      </a:r>
                      <a:r>
                        <a:rPr lang="en-US" sz="1400" baseline="0" dirty="0">
                          <a:effectLst/>
                          <a:latin typeface="Playfair Display" charset="0"/>
                        </a:rPr>
                        <a:t> </a:t>
                      </a:r>
                      <a:r>
                        <a:rPr lang="en-US" sz="1400" baseline="0" dirty="0" err="1" smtClean="0">
                          <a:effectLst/>
                          <a:latin typeface="Playfair Display" charset="0"/>
                        </a:rPr>
                        <a:t>Việt</a:t>
                      </a:r>
                      <a:r>
                        <a:rPr lang="en-US" sz="1400" baseline="0" dirty="0" smtClean="0">
                          <a:effectLst/>
                          <a:latin typeface="Playfair Display" charset="0"/>
                        </a:rPr>
                        <a:t> Nam </a:t>
                      </a:r>
                      <a:r>
                        <a:rPr lang="en-US" sz="1400" baseline="0" dirty="0" err="1" smtClean="0">
                          <a:effectLst/>
                          <a:latin typeface="Playfair Display" charset="0"/>
                        </a:rPr>
                        <a:t>quy</a:t>
                      </a:r>
                      <a:r>
                        <a:rPr lang="en-US" sz="1400" baseline="0" dirty="0" smtClean="0">
                          <a:effectLst/>
                          <a:latin typeface="Playfair Display" charset="0"/>
                        </a:rPr>
                        <a:t> </a:t>
                      </a:r>
                      <a:r>
                        <a:rPr lang="en-US" sz="1400" baseline="0" dirty="0" err="1" smtClean="0">
                          <a:effectLst/>
                          <a:latin typeface="Playfair Display" charset="0"/>
                        </a:rPr>
                        <a:t>định</a:t>
                      </a:r>
                      <a:r>
                        <a:rPr lang="en-US" sz="1400" baseline="0" dirty="0" smtClean="0">
                          <a:effectLst/>
                          <a:latin typeface="Playfair Display" charset="0"/>
                        </a:rPr>
                        <a:t> </a:t>
                      </a:r>
                      <a:r>
                        <a:rPr lang="en-US" sz="1400" baseline="0" dirty="0" err="1" smtClean="0">
                          <a:effectLst/>
                          <a:latin typeface="Playfair Display" charset="0"/>
                        </a:rPr>
                        <a:t>về</a:t>
                      </a:r>
                      <a:r>
                        <a:rPr lang="en-US" sz="1400" baseline="0" dirty="0" smtClean="0">
                          <a:effectLst/>
                          <a:latin typeface="Playfair Display" charset="0"/>
                        </a:rPr>
                        <a:t> </a:t>
                      </a:r>
                      <a:r>
                        <a:rPr lang="en-US" sz="1400" baseline="0" dirty="0" err="1" smtClean="0">
                          <a:effectLst/>
                          <a:latin typeface="Playfair Display" charset="0"/>
                        </a:rPr>
                        <a:t>các</a:t>
                      </a:r>
                      <a:r>
                        <a:rPr lang="en-US" sz="1400" baseline="0" dirty="0" smtClean="0">
                          <a:effectLst/>
                          <a:latin typeface="Playfair Display" charset="0"/>
                        </a:rPr>
                        <a:t> </a:t>
                      </a:r>
                      <a:r>
                        <a:rPr lang="en-US" sz="1400" baseline="0" dirty="0" err="1" smtClean="0">
                          <a:effectLst/>
                          <a:latin typeface="Playfair Display" charset="0"/>
                        </a:rPr>
                        <a:t>quan</a:t>
                      </a:r>
                      <a:r>
                        <a:rPr lang="en-US" sz="1400" baseline="0" dirty="0" smtClean="0">
                          <a:effectLst/>
                          <a:latin typeface="Playfair Display" charset="0"/>
                        </a:rPr>
                        <a:t> </a:t>
                      </a:r>
                      <a:r>
                        <a:rPr lang="en-US" sz="1400" baseline="0" dirty="0" err="1" smtClean="0">
                          <a:effectLst/>
                          <a:latin typeface="Playfair Display" charset="0"/>
                        </a:rPr>
                        <a:t>hệ</a:t>
                      </a:r>
                      <a:r>
                        <a:rPr lang="en-US" sz="1400" baseline="0" dirty="0" smtClean="0">
                          <a:effectLst/>
                          <a:latin typeface="Playfair Display" charset="0"/>
                        </a:rPr>
                        <a:t> </a:t>
                      </a:r>
                      <a:r>
                        <a:rPr lang="en-US" sz="1400" baseline="0" dirty="0" err="1" smtClean="0">
                          <a:effectLst/>
                          <a:latin typeface="Playfair Display" charset="0"/>
                        </a:rPr>
                        <a:t>giữa</a:t>
                      </a:r>
                      <a:r>
                        <a:rPr lang="en-US" sz="1400" baseline="0" dirty="0" smtClean="0">
                          <a:effectLst/>
                          <a:latin typeface="Playfair Display" charset="0"/>
                        </a:rPr>
                        <a:t> </a:t>
                      </a:r>
                      <a:r>
                        <a:rPr lang="en-US" sz="1400" baseline="0" dirty="0" err="1" smtClean="0">
                          <a:effectLst/>
                          <a:latin typeface="Playfair Display" charset="0"/>
                        </a:rPr>
                        <a:t>vợ</a:t>
                      </a:r>
                      <a:r>
                        <a:rPr lang="en-US" sz="1400" baseline="0" dirty="0" smtClean="0">
                          <a:effectLst/>
                          <a:latin typeface="Playfair Display" charset="0"/>
                        </a:rPr>
                        <a:t> </a:t>
                      </a:r>
                      <a:r>
                        <a:rPr lang="en-US" sz="1400" baseline="0" dirty="0" err="1" smtClean="0">
                          <a:effectLst/>
                          <a:latin typeface="Playfair Display" charset="0"/>
                        </a:rPr>
                        <a:t>và</a:t>
                      </a:r>
                      <a:r>
                        <a:rPr lang="en-US" sz="1400" baseline="0" dirty="0" smtClean="0">
                          <a:effectLst/>
                          <a:latin typeface="Playfair Display" charset="0"/>
                        </a:rPr>
                        <a:t> </a:t>
                      </a:r>
                      <a:r>
                        <a:rPr lang="en-US" sz="1400" baseline="0" dirty="0" err="1" smtClean="0">
                          <a:effectLst/>
                          <a:latin typeface="Playfair Display" charset="0"/>
                        </a:rPr>
                        <a:t>chồng</a:t>
                      </a:r>
                      <a:r>
                        <a:rPr lang="en-US" sz="1400" baseline="0" dirty="0" smtClean="0">
                          <a:effectLst/>
                          <a:latin typeface="Playfair Display" charset="0"/>
                        </a:rPr>
                        <a:t>, </a:t>
                      </a:r>
                      <a:r>
                        <a:rPr lang="en-US" sz="1400" baseline="0" dirty="0" err="1" smtClean="0">
                          <a:effectLst/>
                          <a:latin typeface="Playfair Display" charset="0"/>
                        </a:rPr>
                        <a:t>giữa</a:t>
                      </a:r>
                      <a:r>
                        <a:rPr lang="en-US" sz="1400" baseline="0" dirty="0" smtClean="0">
                          <a:effectLst/>
                          <a:latin typeface="Playfair Display" charset="0"/>
                        </a:rPr>
                        <a:t> cha </a:t>
                      </a:r>
                      <a:r>
                        <a:rPr lang="en-US" sz="1400" baseline="0" dirty="0" err="1" smtClean="0">
                          <a:effectLst/>
                          <a:latin typeface="Playfair Display" charset="0"/>
                        </a:rPr>
                        <a:t>mẹ</a:t>
                      </a:r>
                      <a:r>
                        <a:rPr lang="en-US" sz="1400" baseline="0" dirty="0" smtClean="0">
                          <a:effectLst/>
                          <a:latin typeface="Playfair Display" charset="0"/>
                        </a:rPr>
                        <a:t> </a:t>
                      </a:r>
                      <a:r>
                        <a:rPr lang="en-US" sz="1400" baseline="0" dirty="0" err="1" smtClean="0">
                          <a:effectLst/>
                          <a:latin typeface="Playfair Display" charset="0"/>
                        </a:rPr>
                        <a:t>và</a:t>
                      </a:r>
                      <a:r>
                        <a:rPr lang="en-US" sz="1400" baseline="0" dirty="0" smtClean="0">
                          <a:effectLst/>
                          <a:latin typeface="Playfair Display" charset="0"/>
                        </a:rPr>
                        <a:t> con </a:t>
                      </a:r>
                      <a:r>
                        <a:rPr lang="en-US" sz="1400" dirty="0" err="1" smtClean="0">
                          <a:effectLst/>
                          <a:latin typeface="Playfair Display" charset="0"/>
                        </a:rPr>
                        <a:t>như</a:t>
                      </a:r>
                      <a:r>
                        <a:rPr lang="en-US" sz="1400" dirty="0" smtClean="0">
                          <a:effectLst/>
                          <a:latin typeface="Playfair Display" charset="0"/>
                        </a:rPr>
                        <a:t> </a:t>
                      </a:r>
                      <a:r>
                        <a:rPr lang="en-US" sz="1400" dirty="0" err="1">
                          <a:effectLst/>
                          <a:latin typeface="Playfair Display" charset="0"/>
                        </a:rPr>
                        <a:t>thế</a:t>
                      </a:r>
                      <a:r>
                        <a:rPr lang="en-US" sz="1400" dirty="0">
                          <a:effectLst/>
                          <a:latin typeface="Playfair Display" charset="0"/>
                        </a:rPr>
                        <a:t> </a:t>
                      </a:r>
                      <a:r>
                        <a:rPr lang="en-US" sz="1400" dirty="0" err="1">
                          <a:effectLst/>
                          <a:latin typeface="Playfair Display" charset="0"/>
                        </a:rPr>
                        <a:t>nào</a:t>
                      </a:r>
                      <a:r>
                        <a:rPr lang="en-US" sz="1400" dirty="0">
                          <a:effectLst/>
                          <a:latin typeface="Playfair Display" charset="0"/>
                        </a:rPr>
                        <a:t>?</a:t>
                      </a:r>
                    </a:p>
                    <a:p>
                      <a:pPr algn="just">
                        <a:lnSpc>
                          <a:spcPts val="2200"/>
                        </a:lnSpc>
                        <a:spcAft>
                          <a:spcPts val="0"/>
                        </a:spcAft>
                      </a:pPr>
                      <a:r>
                        <a:rPr lang="en-US" sz="1400" dirty="0" smtClean="0">
                          <a:effectLst/>
                          <a:latin typeface="Playfair Display" charset="0"/>
                        </a:rPr>
                        <a:t>- </a:t>
                      </a:r>
                      <a:r>
                        <a:rPr lang="en-US" sz="1400" dirty="0" err="1" smtClean="0">
                          <a:effectLst/>
                          <a:latin typeface="Playfair Display" charset="0"/>
                        </a:rPr>
                        <a:t>Cơ</a:t>
                      </a:r>
                      <a:r>
                        <a:rPr lang="en-US" sz="1400" dirty="0" smtClean="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nào</a:t>
                      </a:r>
                      <a:r>
                        <a:rPr lang="en-US" sz="1400" dirty="0">
                          <a:effectLst/>
                          <a:latin typeface="Playfair Display" charset="0"/>
                        </a:rPr>
                        <a:t> </a:t>
                      </a:r>
                      <a:r>
                        <a:rPr lang="en-US" sz="1400" dirty="0" err="1">
                          <a:effectLst/>
                          <a:latin typeface="Playfair Display" charset="0"/>
                        </a:rPr>
                        <a:t>có</a:t>
                      </a:r>
                      <a:r>
                        <a:rPr lang="en-US" sz="1400" dirty="0">
                          <a:effectLst/>
                          <a:latin typeface="Playfair Display" charset="0"/>
                        </a:rPr>
                        <a:t> </a:t>
                      </a:r>
                      <a:r>
                        <a:rPr lang="en-US" sz="1400" dirty="0" err="1">
                          <a:effectLst/>
                          <a:latin typeface="Playfair Display" charset="0"/>
                        </a:rPr>
                        <a:t>thẩm</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giải</a:t>
                      </a:r>
                      <a:r>
                        <a:rPr lang="en-US" sz="1400" dirty="0">
                          <a:effectLst/>
                          <a:latin typeface="Playfair Display" charset="0"/>
                        </a:rPr>
                        <a:t> </a:t>
                      </a:r>
                      <a:r>
                        <a:rPr lang="en-US" sz="1400" dirty="0" err="1">
                          <a:effectLst/>
                          <a:latin typeface="Playfair Display" charset="0"/>
                        </a:rPr>
                        <a:t>quyết</a:t>
                      </a:r>
                      <a:r>
                        <a:rPr lang="en-US" sz="1400" dirty="0">
                          <a:effectLst/>
                          <a:latin typeface="Playfair Display" charset="0"/>
                        </a:rPr>
                        <a:t> </a:t>
                      </a:r>
                      <a:r>
                        <a:rPr lang="en-US" sz="1400" dirty="0" err="1">
                          <a:effectLst/>
                          <a:latin typeface="Playfair Display" charset="0"/>
                        </a:rPr>
                        <a:t>ly</a:t>
                      </a:r>
                      <a:r>
                        <a:rPr lang="en-US" sz="1400" dirty="0">
                          <a:effectLst/>
                          <a:latin typeface="Playfair Display" charset="0"/>
                        </a:rPr>
                        <a:t> </a:t>
                      </a:r>
                      <a:r>
                        <a:rPr lang="en-US" sz="1400" dirty="0" err="1" smtClean="0">
                          <a:effectLst/>
                          <a:latin typeface="Playfair Display" charset="0"/>
                        </a:rPr>
                        <a:t>hôn</a:t>
                      </a:r>
                      <a:r>
                        <a:rPr lang="en-US" sz="1400" dirty="0" smtClean="0">
                          <a:effectLst/>
                          <a:latin typeface="Playfair Display" charset="0"/>
                        </a:rPr>
                        <a:t>, </a:t>
                      </a:r>
                      <a:r>
                        <a:rPr lang="en-US" sz="1400" dirty="0" err="1" smtClean="0">
                          <a:effectLst/>
                          <a:latin typeface="Playfair Display" charset="0"/>
                        </a:rPr>
                        <a:t>xác</a:t>
                      </a:r>
                      <a:r>
                        <a:rPr lang="en-US" sz="1400" baseline="0" dirty="0" smtClean="0">
                          <a:effectLst/>
                          <a:latin typeface="Playfair Display" charset="0"/>
                        </a:rPr>
                        <a:t> </a:t>
                      </a:r>
                      <a:r>
                        <a:rPr lang="en-US" sz="1400" baseline="0" dirty="0" err="1" smtClean="0">
                          <a:effectLst/>
                          <a:latin typeface="Playfair Display" charset="0"/>
                        </a:rPr>
                        <a:t>định</a:t>
                      </a:r>
                      <a:r>
                        <a:rPr lang="en-US" sz="1400" baseline="0" dirty="0" smtClean="0">
                          <a:effectLst/>
                          <a:latin typeface="Playfair Display" charset="0"/>
                        </a:rPr>
                        <a:t> cha </a:t>
                      </a:r>
                      <a:r>
                        <a:rPr lang="en-US" sz="1400" baseline="0" dirty="0" err="1" smtClean="0">
                          <a:effectLst/>
                          <a:latin typeface="Playfair Display" charset="0"/>
                        </a:rPr>
                        <a:t>mẹ</a:t>
                      </a:r>
                      <a:r>
                        <a:rPr lang="en-US" sz="1400" baseline="0" dirty="0" smtClean="0">
                          <a:effectLst/>
                          <a:latin typeface="Playfair Display" charset="0"/>
                        </a:rPr>
                        <a:t> </a:t>
                      </a:r>
                      <a:r>
                        <a:rPr lang="en-US" sz="1400" baseline="0" dirty="0" err="1" smtClean="0">
                          <a:effectLst/>
                          <a:latin typeface="Playfair Display" charset="0"/>
                        </a:rPr>
                        <a:t>cho</a:t>
                      </a:r>
                      <a:r>
                        <a:rPr lang="en-US" sz="1400" baseline="0" dirty="0" smtClean="0">
                          <a:effectLst/>
                          <a:latin typeface="Playfair Display" charset="0"/>
                        </a:rPr>
                        <a:t> con…</a:t>
                      </a:r>
                      <a:r>
                        <a:rPr lang="en-US" sz="1400" dirty="0" smtClean="0">
                          <a:effectLst/>
                          <a:latin typeface="Playfair Display" charset="0"/>
                        </a:rPr>
                        <a:t>? </a:t>
                      </a:r>
                    </a:p>
                    <a:p>
                      <a:pPr algn="just">
                        <a:lnSpc>
                          <a:spcPts val="2200"/>
                        </a:lnSpc>
                        <a:spcAft>
                          <a:spcPts val="0"/>
                        </a:spcAft>
                      </a:pPr>
                      <a:r>
                        <a:rPr lang="en-US" sz="1400" dirty="0" smtClean="0">
                          <a:effectLst/>
                          <a:latin typeface="Playfair Display" charset="0"/>
                        </a:rPr>
                        <a:t>- </a:t>
                      </a:r>
                      <a:r>
                        <a:rPr lang="en-US" sz="1400" dirty="0" err="1">
                          <a:effectLst/>
                          <a:latin typeface="Playfair Display" charset="0"/>
                        </a:rPr>
                        <a:t>Khi</a:t>
                      </a:r>
                      <a:r>
                        <a:rPr lang="en-US" sz="1400" dirty="0">
                          <a:effectLst/>
                          <a:latin typeface="Playfair Display" charset="0"/>
                        </a:rPr>
                        <a:t> </a:t>
                      </a:r>
                      <a:r>
                        <a:rPr lang="en-US" sz="1400" dirty="0" err="1">
                          <a:effectLst/>
                          <a:latin typeface="Playfair Display" charset="0"/>
                        </a:rPr>
                        <a:t>phát</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err="1">
                          <a:effectLst/>
                          <a:latin typeface="Playfair Display" charset="0"/>
                        </a:rPr>
                        <a:t>hành</a:t>
                      </a:r>
                      <a:r>
                        <a:rPr lang="en-US" sz="1400" dirty="0">
                          <a:effectLst/>
                          <a:latin typeface="Playfair Display" charset="0"/>
                        </a:rPr>
                        <a:t> vi </a:t>
                      </a:r>
                      <a:r>
                        <a:rPr lang="en-US" sz="1400" dirty="0" err="1">
                          <a:effectLst/>
                          <a:latin typeface="Playfair Display" charset="0"/>
                        </a:rPr>
                        <a:t>bạo</a:t>
                      </a:r>
                      <a:r>
                        <a:rPr lang="en-US" sz="1400" dirty="0">
                          <a:effectLst/>
                          <a:latin typeface="Playfair Display" charset="0"/>
                        </a:rPr>
                        <a:t> </a:t>
                      </a:r>
                      <a:r>
                        <a:rPr lang="en-US" sz="1400" dirty="0" err="1">
                          <a:effectLst/>
                          <a:latin typeface="Playfair Display" charset="0"/>
                        </a:rPr>
                        <a:t>lực</a:t>
                      </a:r>
                      <a:r>
                        <a:rPr lang="en-US" sz="1400" dirty="0">
                          <a:effectLst/>
                          <a:latin typeface="Playfair Display" charset="0"/>
                        </a:rPr>
                        <a:t> </a:t>
                      </a:r>
                      <a:r>
                        <a:rPr lang="en-US" sz="1400" dirty="0" err="1">
                          <a:effectLst/>
                          <a:latin typeface="Playfair Display" charset="0"/>
                        </a:rPr>
                        <a:t>gia</a:t>
                      </a:r>
                      <a:r>
                        <a:rPr lang="en-US" sz="1400" dirty="0">
                          <a:effectLst/>
                          <a:latin typeface="Playfair Display" charset="0"/>
                        </a:rPr>
                        <a:t> </a:t>
                      </a:r>
                      <a:r>
                        <a:rPr lang="en-US" sz="1400" dirty="0" err="1">
                          <a:effectLst/>
                          <a:latin typeface="Playfair Display" charset="0"/>
                        </a:rPr>
                        <a:t>đình</a:t>
                      </a:r>
                      <a:r>
                        <a:rPr lang="en-US" sz="1400" dirty="0">
                          <a:effectLst/>
                          <a:latin typeface="Playfair Display" charset="0"/>
                        </a:rPr>
                        <a:t> </a:t>
                      </a:r>
                      <a:r>
                        <a:rPr lang="en-US" sz="1400" dirty="0" err="1">
                          <a:effectLst/>
                          <a:latin typeface="Playfair Display" charset="0"/>
                        </a:rPr>
                        <a:t>thì</a:t>
                      </a:r>
                      <a:r>
                        <a:rPr lang="en-US" sz="1400" dirty="0">
                          <a:effectLst/>
                          <a:latin typeface="Playfair Display" charset="0"/>
                        </a:rPr>
                        <a:t> </a:t>
                      </a:r>
                      <a:r>
                        <a:rPr lang="en-US" sz="1400" dirty="0" err="1">
                          <a:effectLst/>
                          <a:latin typeface="Playfair Display" charset="0"/>
                        </a:rPr>
                        <a:t>thông</a:t>
                      </a:r>
                      <a:r>
                        <a:rPr lang="en-US" sz="1400" dirty="0">
                          <a:effectLst/>
                          <a:latin typeface="Playfair Display" charset="0"/>
                        </a:rPr>
                        <a:t> tin </a:t>
                      </a:r>
                      <a:r>
                        <a:rPr lang="en-US" sz="1400" dirty="0" err="1">
                          <a:effectLst/>
                          <a:latin typeface="Playfair Display" charset="0"/>
                        </a:rPr>
                        <a:t>cho</a:t>
                      </a:r>
                      <a:r>
                        <a:rPr lang="en-US" sz="1400" dirty="0">
                          <a:effectLst/>
                          <a:latin typeface="Playfair Display" charset="0"/>
                        </a:rPr>
                        <a:t> </a:t>
                      </a:r>
                      <a:r>
                        <a:rPr lang="en-US" sz="1400" dirty="0" err="1">
                          <a:effectLst/>
                          <a:latin typeface="Playfair Display" charset="0"/>
                        </a:rPr>
                        <a:t>ai</a:t>
                      </a:r>
                      <a:r>
                        <a:rPr lang="en-US" sz="1400" dirty="0">
                          <a:effectLst/>
                          <a:latin typeface="Playfair Display" charset="0"/>
                        </a:rPr>
                        <a:t>? </a:t>
                      </a:r>
                      <a:r>
                        <a:rPr lang="en-US" sz="1400" dirty="0" err="1">
                          <a:effectLst/>
                          <a:latin typeface="Playfair Display" charset="0"/>
                        </a:rPr>
                        <a:t>Bảo</a:t>
                      </a:r>
                      <a:r>
                        <a:rPr lang="en-US" sz="1400" dirty="0">
                          <a:effectLst/>
                          <a:latin typeface="Playfair Display" charset="0"/>
                        </a:rPr>
                        <a:t> </a:t>
                      </a:r>
                      <a:r>
                        <a:rPr lang="en-US" sz="1400" dirty="0" err="1">
                          <a:effectLst/>
                          <a:latin typeface="Playfair Display" charset="0"/>
                        </a:rPr>
                        <a:t>vệ</a:t>
                      </a:r>
                      <a:r>
                        <a:rPr lang="en-US" sz="1400" dirty="0">
                          <a:effectLst/>
                          <a:latin typeface="Playfair Display" charset="0"/>
                        </a:rPr>
                        <a:t>, </a:t>
                      </a:r>
                      <a:r>
                        <a:rPr lang="en-US" sz="1400" dirty="0" err="1">
                          <a:effectLst/>
                          <a:latin typeface="Playfair Display" charset="0"/>
                        </a:rPr>
                        <a:t>hỗ</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nạn</a:t>
                      </a:r>
                      <a:r>
                        <a:rPr lang="en-US" sz="1400" dirty="0">
                          <a:effectLst/>
                          <a:latin typeface="Playfair Display" charset="0"/>
                        </a:rPr>
                        <a:t> </a:t>
                      </a:r>
                      <a:r>
                        <a:rPr lang="en-US" sz="1400" dirty="0" err="1">
                          <a:effectLst/>
                          <a:latin typeface="Playfair Display" charset="0"/>
                        </a:rPr>
                        <a:t>nhân</a:t>
                      </a:r>
                      <a:r>
                        <a:rPr lang="en-US" sz="1400" dirty="0">
                          <a:effectLst/>
                          <a:latin typeface="Playfair Display" charset="0"/>
                        </a:rPr>
                        <a:t> </a:t>
                      </a:r>
                      <a:r>
                        <a:rPr lang="en-US" sz="1400" dirty="0" err="1">
                          <a:effectLst/>
                          <a:latin typeface="Playfair Display" charset="0"/>
                        </a:rPr>
                        <a:t>bạo</a:t>
                      </a:r>
                      <a:r>
                        <a:rPr lang="en-US" sz="1400" dirty="0">
                          <a:effectLst/>
                          <a:latin typeface="Playfair Display" charset="0"/>
                        </a:rPr>
                        <a:t> </a:t>
                      </a:r>
                      <a:r>
                        <a:rPr lang="en-US" sz="1400" dirty="0" err="1">
                          <a:effectLst/>
                          <a:latin typeface="Playfair Display" charset="0"/>
                        </a:rPr>
                        <a:t>lực</a:t>
                      </a:r>
                      <a:r>
                        <a:rPr lang="en-US" sz="1400" dirty="0">
                          <a:effectLst/>
                          <a:latin typeface="Playfair Display" charset="0"/>
                        </a:rPr>
                        <a:t> </a:t>
                      </a:r>
                      <a:r>
                        <a:rPr lang="en-US" sz="1400" dirty="0" err="1">
                          <a:effectLst/>
                          <a:latin typeface="Playfair Display" charset="0"/>
                        </a:rPr>
                        <a:t>gia</a:t>
                      </a:r>
                      <a:r>
                        <a:rPr lang="en-US" sz="1400" dirty="0">
                          <a:effectLst/>
                          <a:latin typeface="Playfair Display" charset="0"/>
                        </a:rPr>
                        <a:t> </a:t>
                      </a:r>
                      <a:r>
                        <a:rPr lang="en-US" sz="1400" dirty="0" err="1">
                          <a:effectLst/>
                          <a:latin typeface="Playfair Display" charset="0"/>
                        </a:rPr>
                        <a:t>đình</a:t>
                      </a:r>
                      <a:r>
                        <a:rPr lang="en-US" sz="1400" dirty="0">
                          <a:effectLst/>
                          <a:latin typeface="Playfair Display" charset="0"/>
                        </a:rPr>
                        <a:t> </a:t>
                      </a:r>
                      <a:r>
                        <a:rPr lang="en-US" sz="1400" dirty="0" err="1">
                          <a:effectLst/>
                          <a:latin typeface="Playfair Display" charset="0"/>
                        </a:rPr>
                        <a:t>như</a:t>
                      </a:r>
                      <a:r>
                        <a:rPr lang="en-US" sz="1400" dirty="0">
                          <a:effectLst/>
                          <a:latin typeface="Playfair Display" charset="0"/>
                        </a:rPr>
                        <a:t> </a:t>
                      </a:r>
                      <a:r>
                        <a:rPr lang="en-US" sz="1400" dirty="0" err="1">
                          <a:effectLst/>
                          <a:latin typeface="Playfair Display" charset="0"/>
                        </a:rPr>
                        <a:t>thế</a:t>
                      </a:r>
                      <a:r>
                        <a:rPr lang="en-US" sz="1400" dirty="0">
                          <a:effectLst/>
                          <a:latin typeface="Playfair Display" charset="0"/>
                        </a:rPr>
                        <a:t> </a:t>
                      </a:r>
                      <a:r>
                        <a:rPr lang="en-US" sz="1400" dirty="0" err="1">
                          <a:effectLst/>
                          <a:latin typeface="Playfair Display" charset="0"/>
                        </a:rPr>
                        <a:t>nào</a:t>
                      </a:r>
                      <a:r>
                        <a:rPr lang="en-US" sz="1400" dirty="0">
                          <a:effectLst/>
                          <a:latin typeface="Playfair Display" charset="0"/>
                        </a:rPr>
                        <a:t>?...</a:t>
                      </a:r>
                      <a:endParaRPr lang="en-US" sz="1400" dirty="0">
                        <a:effectLst/>
                        <a:latin typeface="Playfair Display" charset="0"/>
                        <a:ea typeface="Calibri"/>
                        <a:cs typeface="Times New Roman"/>
                      </a:endParaRPr>
                    </a:p>
                  </a:txBody>
                  <a:tcPr marL="15197" marR="15197" marT="0" marB="0"/>
                </a:tc>
                <a:tc>
                  <a:txBody>
                    <a:bodyPr/>
                    <a:lstStyle/>
                    <a:p>
                      <a:pPr indent="180340"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err="1">
                          <a:effectLst/>
                          <a:latin typeface="Playfair Display" charset="0"/>
                        </a:rPr>
                        <a:t>Làm</a:t>
                      </a:r>
                      <a:r>
                        <a:rPr lang="en-US" sz="1400" dirty="0">
                          <a:effectLst/>
                          <a:latin typeface="Playfair Display" charset="0"/>
                        </a:rPr>
                        <a:t> </a:t>
                      </a:r>
                      <a:r>
                        <a:rPr lang="en-US" sz="1400" dirty="0" err="1">
                          <a:effectLst/>
                          <a:latin typeface="Playfair Display" charset="0"/>
                        </a:rPr>
                        <a:t>việc</a:t>
                      </a:r>
                      <a:r>
                        <a:rPr lang="en-US" sz="1400" dirty="0">
                          <a:effectLst/>
                          <a:latin typeface="Playfair Display" charset="0"/>
                        </a:rPr>
                        <a:t> </a:t>
                      </a:r>
                      <a:r>
                        <a:rPr lang="en-US" sz="1400" dirty="0" err="1">
                          <a:effectLst/>
                          <a:latin typeface="Playfair Display" charset="0"/>
                        </a:rPr>
                        <a:t>nhóm</a:t>
                      </a:r>
                      <a:r>
                        <a:rPr lang="en-US" sz="1400" dirty="0">
                          <a:effectLst/>
                          <a:latin typeface="Playfair Display" charset="0"/>
                        </a:rPr>
                        <a:t>:</a:t>
                      </a:r>
                    </a:p>
                    <a:p>
                      <a:pPr algn="just">
                        <a:lnSpc>
                          <a:spcPts val="2200"/>
                        </a:lnSpc>
                        <a:spcAft>
                          <a:spcPts val="0"/>
                        </a:spcAft>
                      </a:pP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smtClean="0">
                          <a:effectLst/>
                          <a:latin typeface="Playfair Display" charset="0"/>
                        </a:rPr>
                        <a:t>viên</a:t>
                      </a:r>
                      <a:r>
                        <a:rPr lang="en-US" sz="1400" dirty="0" smtClean="0">
                          <a:effectLst/>
                          <a:latin typeface="Playfair Display" charset="0"/>
                        </a:rPr>
                        <a:t> chia </a:t>
                      </a:r>
                      <a:r>
                        <a:rPr lang="en-US" sz="1400" dirty="0" err="1" smtClean="0">
                          <a:effectLst/>
                          <a:latin typeface="Playfair Display" charset="0"/>
                        </a:rPr>
                        <a:t>học</a:t>
                      </a:r>
                      <a:r>
                        <a:rPr lang="en-US" sz="1400" baseline="0" dirty="0" smtClean="0">
                          <a:effectLst/>
                          <a:latin typeface="Playfair Display" charset="0"/>
                        </a:rPr>
                        <a:t> </a:t>
                      </a:r>
                      <a:r>
                        <a:rPr lang="en-US" sz="1400" baseline="0" dirty="0" err="1" smtClean="0">
                          <a:effectLst/>
                          <a:latin typeface="Playfair Display" charset="0"/>
                        </a:rPr>
                        <a:t>viên</a:t>
                      </a:r>
                      <a:r>
                        <a:rPr lang="en-US" sz="1400" baseline="0" dirty="0" smtClean="0">
                          <a:effectLst/>
                          <a:latin typeface="Playfair Display" charset="0"/>
                        </a:rPr>
                        <a:t> </a:t>
                      </a:r>
                      <a:r>
                        <a:rPr lang="en-US" sz="1400" baseline="0" dirty="0" err="1" smtClean="0">
                          <a:effectLst/>
                          <a:latin typeface="Playfair Display" charset="0"/>
                        </a:rPr>
                        <a:t>theo</a:t>
                      </a:r>
                      <a:r>
                        <a:rPr lang="en-US" sz="1400" baseline="0" dirty="0" smtClean="0">
                          <a:effectLst/>
                          <a:latin typeface="Playfair Display" charset="0"/>
                        </a:rPr>
                        <a:t> </a:t>
                      </a:r>
                      <a:r>
                        <a:rPr lang="en-US" sz="1400" baseline="0" dirty="0" err="1" smtClean="0">
                          <a:effectLst/>
                          <a:latin typeface="Playfair Display" charset="0"/>
                        </a:rPr>
                        <a:t>nhóm</a:t>
                      </a:r>
                      <a:r>
                        <a:rPr lang="en-US" sz="1400" baseline="0" dirty="0" smtClean="0">
                          <a:effectLst/>
                          <a:latin typeface="Playfair Display" charset="0"/>
                        </a:rPr>
                        <a:t>. </a:t>
                      </a:r>
                      <a:r>
                        <a:rPr lang="en-US" sz="1400" baseline="0" dirty="0" err="1" smtClean="0">
                          <a:effectLst/>
                          <a:latin typeface="Playfair Display" charset="0"/>
                        </a:rPr>
                        <a:t>Các</a:t>
                      </a:r>
                      <a:r>
                        <a:rPr lang="en-US" sz="1400" baseline="0" dirty="0" smtClean="0">
                          <a:effectLst/>
                          <a:latin typeface="Playfair Display" charset="0"/>
                        </a:rPr>
                        <a:t> </a:t>
                      </a:r>
                      <a:r>
                        <a:rPr lang="en-US" sz="1400" baseline="0" dirty="0" err="1" smtClean="0">
                          <a:effectLst/>
                          <a:latin typeface="Playfair Display" charset="0"/>
                        </a:rPr>
                        <a:t>nhóm</a:t>
                      </a:r>
                      <a:r>
                        <a:rPr lang="en-US" sz="1400" baseline="0" dirty="0" smtClean="0">
                          <a:effectLst/>
                          <a:latin typeface="Playfair Display" charset="0"/>
                        </a:rPr>
                        <a:t> </a:t>
                      </a:r>
                      <a:r>
                        <a:rPr lang="en-US" sz="1400" baseline="0" dirty="0" err="1" smtClean="0">
                          <a:effectLst/>
                          <a:latin typeface="Playfair Display" charset="0"/>
                        </a:rPr>
                        <a:t>thảo</a:t>
                      </a:r>
                      <a:r>
                        <a:rPr lang="en-US" sz="1400" baseline="0" dirty="0" smtClean="0">
                          <a:effectLst/>
                          <a:latin typeface="Playfair Display" charset="0"/>
                        </a:rPr>
                        <a:t> </a:t>
                      </a:r>
                      <a:r>
                        <a:rPr lang="en-US" sz="1400" baseline="0" dirty="0" err="1" smtClean="0">
                          <a:effectLst/>
                          <a:latin typeface="Playfair Display" charset="0"/>
                        </a:rPr>
                        <a:t>luận</a:t>
                      </a:r>
                      <a:r>
                        <a:rPr lang="en-US" sz="1400" baseline="0" dirty="0" smtClean="0">
                          <a:effectLst/>
                          <a:latin typeface="Playfair Display" charset="0"/>
                        </a:rPr>
                        <a:t> </a:t>
                      </a:r>
                      <a:r>
                        <a:rPr lang="en-US" sz="1400" baseline="0" dirty="0" err="1" smtClean="0">
                          <a:effectLst/>
                          <a:latin typeface="Playfair Display" charset="0"/>
                        </a:rPr>
                        <a:t>theo</a:t>
                      </a:r>
                      <a:r>
                        <a:rPr lang="en-US" sz="1400" baseline="0" dirty="0" smtClean="0">
                          <a:effectLst/>
                          <a:latin typeface="Playfair Display" charset="0"/>
                        </a:rPr>
                        <a:t> </a:t>
                      </a:r>
                      <a:r>
                        <a:rPr lang="en-US" sz="1400" baseline="0" dirty="0" err="1" smtClean="0">
                          <a:effectLst/>
                          <a:latin typeface="Playfair Display" charset="0"/>
                        </a:rPr>
                        <a:t>các</a:t>
                      </a:r>
                      <a:r>
                        <a:rPr lang="en-US" sz="1400" baseline="0" dirty="0" smtClean="0">
                          <a:effectLst/>
                          <a:latin typeface="Playfair Display" charset="0"/>
                        </a:rPr>
                        <a:t> </a:t>
                      </a:r>
                      <a:r>
                        <a:rPr lang="en-US" sz="1400" baseline="0" dirty="0" err="1" smtClean="0">
                          <a:effectLst/>
                          <a:latin typeface="Playfair Display" charset="0"/>
                        </a:rPr>
                        <a:t>câu</a:t>
                      </a:r>
                      <a:r>
                        <a:rPr lang="en-US" sz="1400" baseline="0" dirty="0" smtClean="0">
                          <a:effectLst/>
                          <a:latin typeface="Playfair Display" charset="0"/>
                        </a:rPr>
                        <a:t> </a:t>
                      </a:r>
                      <a:r>
                        <a:rPr lang="en-US" sz="1400" baseline="0" dirty="0" err="1" smtClean="0">
                          <a:effectLst/>
                          <a:latin typeface="Playfair Display" charset="0"/>
                        </a:rPr>
                        <a:t>hỏi</a:t>
                      </a:r>
                      <a:r>
                        <a:rPr lang="en-US" sz="1400" baseline="0" dirty="0" smtClean="0">
                          <a:effectLst/>
                          <a:latin typeface="Playfair Display" charset="0"/>
                        </a:rPr>
                        <a:t> </a:t>
                      </a:r>
                      <a:r>
                        <a:rPr lang="en-US" sz="1400" baseline="0" dirty="0" err="1" smtClean="0">
                          <a:effectLst/>
                          <a:latin typeface="Playfair Display" charset="0"/>
                        </a:rPr>
                        <a:t>bên</a:t>
                      </a:r>
                      <a:r>
                        <a:rPr lang="en-US" sz="1400" baseline="0" dirty="0" smtClean="0">
                          <a:effectLst/>
                          <a:latin typeface="Playfair Display" charset="0"/>
                        </a:rPr>
                        <a:t>. </a:t>
                      </a:r>
                      <a:r>
                        <a:rPr lang="en-US" sz="1400" dirty="0" err="1" smtClean="0">
                          <a:effectLst/>
                          <a:latin typeface="Playfair Display" charset="0"/>
                        </a:rPr>
                        <a:t>Mỗi</a:t>
                      </a:r>
                      <a:r>
                        <a:rPr lang="en-US" sz="1400" dirty="0" smtClean="0">
                          <a:effectLst/>
                          <a:latin typeface="Playfair Display" charset="0"/>
                        </a:rPr>
                        <a:t> </a:t>
                      </a:r>
                      <a:r>
                        <a:rPr lang="en-US" sz="1400" dirty="0" err="1">
                          <a:effectLst/>
                          <a:latin typeface="Playfair Display" charset="0"/>
                        </a:rPr>
                        <a:t>nhóm</a:t>
                      </a:r>
                      <a:r>
                        <a:rPr lang="en-US" sz="1400" dirty="0">
                          <a:effectLst/>
                          <a:latin typeface="Playfair Display" charset="0"/>
                        </a:rPr>
                        <a:t> </a:t>
                      </a:r>
                      <a:r>
                        <a:rPr lang="en-US" sz="1400" dirty="0" err="1">
                          <a:effectLst/>
                          <a:latin typeface="Playfair Display" charset="0"/>
                        </a:rPr>
                        <a:t>trả</a:t>
                      </a:r>
                      <a:r>
                        <a:rPr lang="en-US" sz="1400" dirty="0">
                          <a:effectLst/>
                          <a:latin typeface="Playfair Display" charset="0"/>
                        </a:rPr>
                        <a:t> </a:t>
                      </a:r>
                      <a:r>
                        <a:rPr lang="en-US" sz="1400" dirty="0" err="1">
                          <a:effectLst/>
                          <a:latin typeface="Playfair Display" charset="0"/>
                        </a:rPr>
                        <a:t>lời</a:t>
                      </a:r>
                      <a:r>
                        <a:rPr lang="en-US" sz="1400" dirty="0">
                          <a:effectLst/>
                          <a:latin typeface="Playfair Display" charset="0"/>
                        </a:rPr>
                        <a:t> 2 </a:t>
                      </a:r>
                      <a:r>
                        <a:rPr lang="en-US" sz="1400" dirty="0" err="1">
                          <a:effectLst/>
                          <a:latin typeface="Playfair Display" charset="0"/>
                        </a:rPr>
                        <a:t>hoặc</a:t>
                      </a:r>
                      <a:r>
                        <a:rPr lang="en-US" sz="1400" dirty="0">
                          <a:effectLst/>
                          <a:latin typeface="Playfair Display" charset="0"/>
                        </a:rPr>
                        <a:t> 3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p>
                    <a:p>
                      <a:pPr algn="just">
                        <a:lnSpc>
                          <a:spcPts val="2200"/>
                        </a:lnSpc>
                        <a:spcAft>
                          <a:spcPts val="0"/>
                        </a:spcAft>
                      </a:pPr>
                      <a:r>
                        <a:rPr lang="en-US" sz="1400" dirty="0" smtClean="0">
                          <a:effectLst/>
                          <a:latin typeface="Playfair Display" charset="0"/>
                        </a:rPr>
                        <a:t>- </a:t>
                      </a:r>
                      <a:r>
                        <a:rPr lang="en-US" sz="1400" dirty="0" err="1" smtClean="0">
                          <a:effectLst/>
                          <a:latin typeface="Playfair Display" charset="0"/>
                        </a:rPr>
                        <a:t>Các</a:t>
                      </a:r>
                      <a:r>
                        <a:rPr lang="en-US" sz="1400" baseline="0" dirty="0" smtClean="0">
                          <a:effectLst/>
                          <a:latin typeface="Playfair Display" charset="0"/>
                        </a:rPr>
                        <a:t> </a:t>
                      </a:r>
                      <a:r>
                        <a:rPr lang="en-US" sz="1400" baseline="0" dirty="0" err="1" smtClean="0">
                          <a:effectLst/>
                          <a:latin typeface="Playfair Display" charset="0"/>
                        </a:rPr>
                        <a:t>nhóm</a:t>
                      </a:r>
                      <a:r>
                        <a:rPr lang="en-US" sz="1400" baseline="0" dirty="0" smtClean="0">
                          <a:effectLst/>
                          <a:latin typeface="Playfair Display" charset="0"/>
                        </a:rPr>
                        <a:t> </a:t>
                      </a:r>
                      <a:r>
                        <a:rPr lang="en-US" sz="1400" baseline="0" dirty="0" err="1" smtClean="0">
                          <a:effectLst/>
                          <a:latin typeface="Playfair Display" charset="0"/>
                        </a:rPr>
                        <a:t>viết</a:t>
                      </a:r>
                      <a:r>
                        <a:rPr lang="en-US" sz="1400" baseline="0" dirty="0" smtClean="0">
                          <a:effectLst/>
                          <a:latin typeface="Playfair Display" charset="0"/>
                        </a:rPr>
                        <a:t> </a:t>
                      </a:r>
                      <a:r>
                        <a:rPr lang="en-US" sz="1400" baseline="0" dirty="0" err="1" smtClean="0">
                          <a:effectLst/>
                          <a:latin typeface="Playfair Display" charset="0"/>
                        </a:rPr>
                        <a:t>câu</a:t>
                      </a:r>
                      <a:r>
                        <a:rPr lang="en-US" sz="1400" baseline="0" dirty="0" smtClean="0">
                          <a:effectLst/>
                          <a:latin typeface="Playfair Display" charset="0"/>
                        </a:rPr>
                        <a:t> </a:t>
                      </a:r>
                      <a:r>
                        <a:rPr lang="en-US" sz="1400" baseline="0" dirty="0" err="1" smtClean="0">
                          <a:effectLst/>
                          <a:latin typeface="Playfair Display" charset="0"/>
                        </a:rPr>
                        <a:t>trả</a:t>
                      </a:r>
                      <a:r>
                        <a:rPr lang="en-US" sz="1400" baseline="0" dirty="0" smtClean="0">
                          <a:effectLst/>
                          <a:latin typeface="Playfair Display" charset="0"/>
                        </a:rPr>
                        <a:t> </a:t>
                      </a:r>
                      <a:r>
                        <a:rPr lang="en-US" sz="1400" baseline="0" dirty="0" err="1" smtClean="0">
                          <a:effectLst/>
                          <a:latin typeface="Playfair Display" charset="0"/>
                        </a:rPr>
                        <a:t>lời</a:t>
                      </a:r>
                      <a:r>
                        <a:rPr lang="en-US" sz="1400" baseline="0" dirty="0" smtClean="0">
                          <a:effectLst/>
                          <a:latin typeface="Playfair Display" charset="0"/>
                        </a:rPr>
                        <a:t> </a:t>
                      </a:r>
                      <a:r>
                        <a:rPr lang="en-US" sz="1400" baseline="0" dirty="0" err="1" smtClean="0">
                          <a:effectLst/>
                          <a:latin typeface="Playfair Display" charset="0"/>
                        </a:rPr>
                        <a:t>ra</a:t>
                      </a:r>
                      <a:r>
                        <a:rPr lang="en-US" sz="1400" baseline="0" dirty="0" smtClean="0">
                          <a:effectLst/>
                          <a:latin typeface="Playfair Display" charset="0"/>
                        </a:rPr>
                        <a:t> </a:t>
                      </a:r>
                      <a:r>
                        <a:rPr lang="en-US" sz="1400" baseline="0" dirty="0" err="1" smtClean="0">
                          <a:effectLst/>
                          <a:latin typeface="Playfair Display" charset="0"/>
                        </a:rPr>
                        <a:t>giấy</a:t>
                      </a:r>
                      <a:r>
                        <a:rPr lang="en-US" sz="1400" baseline="0" dirty="0" smtClean="0">
                          <a:effectLst/>
                          <a:latin typeface="Playfair Display" charset="0"/>
                        </a:rPr>
                        <a:t>. </a:t>
                      </a:r>
                      <a:r>
                        <a:rPr lang="en-US" sz="1400" dirty="0" smtClean="0">
                          <a:effectLst/>
                          <a:latin typeface="Playfair Display" charset="0"/>
                        </a:rPr>
                        <a:t> </a:t>
                      </a:r>
                    </a:p>
                    <a:p>
                      <a:pPr marL="0" marR="0" indent="0" algn="just" defTabSz="914400" rtl="0" eaLnBrk="1" fontAlgn="auto" latinLnBrk="0" hangingPunct="1">
                        <a:lnSpc>
                          <a:spcPts val="2200"/>
                        </a:lnSpc>
                        <a:spcBef>
                          <a:spcPts val="0"/>
                        </a:spcBef>
                        <a:spcAft>
                          <a:spcPts val="0"/>
                        </a:spcAft>
                        <a:buClr>
                          <a:srgbClr val="000000"/>
                        </a:buClr>
                        <a:buSzTx/>
                        <a:buFont typeface="Arial"/>
                        <a:buNone/>
                        <a:tabLst/>
                        <a:defRPr/>
                      </a:pPr>
                      <a:r>
                        <a:rPr lang="en-US" sz="1400" dirty="0" smtClean="0">
                          <a:effectLst/>
                          <a:latin typeface="Playfair Display" charset="0"/>
                          <a:ea typeface="Calibri"/>
                          <a:cs typeface="Times New Roman"/>
                        </a:rPr>
                        <a:t>- </a:t>
                      </a:r>
                      <a:r>
                        <a:rPr lang="en-US" sz="1400" dirty="0" err="1" smtClean="0">
                          <a:effectLst/>
                          <a:latin typeface="Playfair Display" charset="0"/>
                          <a:ea typeface="Calibri"/>
                          <a:cs typeface="Times New Roman"/>
                        </a:rPr>
                        <a:t>Đại</a:t>
                      </a:r>
                      <a:r>
                        <a:rPr lang="en-US" sz="1400" baseline="0" dirty="0" smtClean="0">
                          <a:effectLst/>
                          <a:latin typeface="Playfair Display" charset="0"/>
                          <a:ea typeface="Calibri"/>
                          <a:cs typeface="Times New Roman"/>
                        </a:rPr>
                        <a:t> </a:t>
                      </a:r>
                      <a:r>
                        <a:rPr lang="en-US" sz="1400" baseline="0" dirty="0" err="1" smtClean="0">
                          <a:effectLst/>
                          <a:latin typeface="Playfair Display" charset="0"/>
                          <a:ea typeface="Calibri"/>
                          <a:cs typeface="Times New Roman"/>
                        </a:rPr>
                        <a:t>diện</a:t>
                      </a:r>
                      <a:r>
                        <a:rPr lang="en-US" sz="1400" baseline="0" dirty="0" smtClean="0">
                          <a:effectLst/>
                          <a:latin typeface="Playfair Display" charset="0"/>
                          <a:ea typeface="Calibri"/>
                          <a:cs typeface="Times New Roman"/>
                        </a:rPr>
                        <a:t> </a:t>
                      </a:r>
                      <a:r>
                        <a:rPr lang="en-US" sz="1400" baseline="0" dirty="0" err="1" smtClean="0">
                          <a:effectLst/>
                          <a:latin typeface="Playfair Display" charset="0"/>
                          <a:ea typeface="Calibri"/>
                          <a:cs typeface="Times New Roman"/>
                        </a:rPr>
                        <a:t>nhóm</a:t>
                      </a:r>
                      <a:r>
                        <a:rPr lang="en-US" sz="1400" baseline="0" dirty="0" smtClean="0">
                          <a:effectLst/>
                          <a:latin typeface="Playfair Display" charset="0"/>
                          <a:ea typeface="Calibri"/>
                          <a:cs typeface="Times New Roman"/>
                        </a:rPr>
                        <a:t> </a:t>
                      </a:r>
                      <a:r>
                        <a:rPr lang="en-US" sz="1400" baseline="0" dirty="0" err="1" smtClean="0">
                          <a:effectLst/>
                          <a:latin typeface="Playfair Display" charset="0"/>
                          <a:ea typeface="Calibri"/>
                          <a:cs typeface="Times New Roman"/>
                        </a:rPr>
                        <a:t>học</a:t>
                      </a:r>
                      <a:r>
                        <a:rPr lang="en-US" sz="1400" baseline="0" dirty="0" smtClean="0">
                          <a:effectLst/>
                          <a:latin typeface="Playfair Display" charset="0"/>
                          <a:ea typeface="Calibri"/>
                          <a:cs typeface="Times New Roman"/>
                        </a:rPr>
                        <a:t> </a:t>
                      </a:r>
                      <a:r>
                        <a:rPr lang="en-US" sz="1400" baseline="0" dirty="0" err="1" smtClean="0">
                          <a:effectLst/>
                          <a:latin typeface="Playfair Display" charset="0"/>
                          <a:ea typeface="Calibri"/>
                          <a:cs typeface="Times New Roman"/>
                        </a:rPr>
                        <a:t>viên</a:t>
                      </a:r>
                      <a:r>
                        <a:rPr lang="en-US" sz="1400" baseline="0" dirty="0" smtClean="0">
                          <a:effectLst/>
                          <a:latin typeface="Playfair Display" charset="0"/>
                          <a:ea typeface="Calibri"/>
                          <a:cs typeface="Times New Roman"/>
                        </a:rPr>
                        <a:t> </a:t>
                      </a:r>
                      <a:r>
                        <a:rPr lang="en-US" sz="1400" baseline="0" dirty="0" err="1" smtClean="0">
                          <a:effectLst/>
                          <a:latin typeface="Playfair Display" charset="0"/>
                          <a:ea typeface="Calibri"/>
                          <a:cs typeface="Times New Roman"/>
                        </a:rPr>
                        <a:t>thuyết</a:t>
                      </a:r>
                      <a:r>
                        <a:rPr lang="en-US" sz="1400" baseline="0" dirty="0" smtClean="0">
                          <a:effectLst/>
                          <a:latin typeface="Playfair Display" charset="0"/>
                          <a:ea typeface="Calibri"/>
                          <a:cs typeface="Times New Roman"/>
                        </a:rPr>
                        <a:t> </a:t>
                      </a:r>
                      <a:r>
                        <a:rPr lang="en-US" sz="1400" baseline="0" dirty="0" err="1" smtClean="0">
                          <a:effectLst/>
                          <a:latin typeface="Playfair Display" charset="0"/>
                          <a:ea typeface="Calibri"/>
                          <a:cs typeface="Times New Roman"/>
                        </a:rPr>
                        <a:t>trình</a:t>
                      </a:r>
                      <a:r>
                        <a:rPr lang="en-US" sz="1400" baseline="0" dirty="0" smtClean="0">
                          <a:effectLst/>
                          <a:latin typeface="Playfair Display" charset="0"/>
                          <a:ea typeface="Calibri"/>
                          <a:cs typeface="Times New Roman"/>
                        </a:rPr>
                        <a:t>. </a:t>
                      </a:r>
                      <a:endParaRPr lang="en-US" sz="1400" b="0" i="0" u="none" strike="noStrike" cap="none" dirty="0" smtClean="0">
                        <a:solidFill>
                          <a:srgbClr val="000000"/>
                        </a:solidFill>
                        <a:effectLst/>
                        <a:latin typeface="Arial"/>
                        <a:ea typeface="Arial"/>
                        <a:cs typeface="Arial"/>
                        <a:sym typeface="Arial"/>
                      </a:endParaRPr>
                    </a:p>
                    <a:p>
                      <a:pPr algn="just">
                        <a:lnSpc>
                          <a:spcPts val="2200"/>
                        </a:lnSpc>
                        <a:spcAft>
                          <a:spcPts val="0"/>
                        </a:spcAft>
                      </a:pPr>
                      <a:endParaRPr lang="en-US" sz="1400" dirty="0">
                        <a:effectLst/>
                        <a:latin typeface="Playfair Display" charset="0"/>
                        <a:ea typeface="Calibri"/>
                        <a:cs typeface="Times New Roman"/>
                      </a:endParaRPr>
                    </a:p>
                  </a:txBody>
                  <a:tcPr marL="15197" marR="15197"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35 </a:t>
                      </a:r>
                      <a:r>
                        <a:rPr lang="en-US" sz="1400" dirty="0" err="1">
                          <a:effectLst/>
                          <a:latin typeface="Playfair Display" charset="0"/>
                        </a:rPr>
                        <a:t>phút</a:t>
                      </a:r>
                      <a:endParaRPr lang="en-US" sz="1400" dirty="0">
                        <a:effectLst/>
                        <a:latin typeface="Playfair Display" charset="0"/>
                        <a:ea typeface="Times New Roman"/>
                        <a:cs typeface="Times New Roman"/>
                      </a:endParaRPr>
                    </a:p>
                  </a:txBody>
                  <a:tcPr marL="15197" marR="15197"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Giấy</a:t>
                      </a:r>
                      <a:r>
                        <a:rPr lang="en-US" sz="1400" dirty="0">
                          <a:effectLst/>
                          <a:latin typeface="Playfair Display" charset="0"/>
                        </a:rPr>
                        <a:t>, </a:t>
                      </a:r>
                      <a:r>
                        <a:rPr lang="en-US" sz="1400" dirty="0" err="1">
                          <a:effectLst/>
                          <a:latin typeface="Playfair Display" charset="0"/>
                        </a:rPr>
                        <a:t>bút</a:t>
                      </a:r>
                      <a:r>
                        <a:rPr lang="en-US" sz="1400" dirty="0">
                          <a:effectLst/>
                          <a:latin typeface="Playfair Display" charset="0"/>
                        </a:rPr>
                        <a:t>, </a:t>
                      </a:r>
                      <a:r>
                        <a:rPr lang="en-US" sz="1400" dirty="0" err="1">
                          <a:effectLst/>
                          <a:latin typeface="Playfair Display" charset="0"/>
                        </a:rPr>
                        <a:t>bảng</a:t>
                      </a:r>
                      <a:r>
                        <a:rPr lang="en-US" sz="1400" dirty="0">
                          <a:effectLst/>
                          <a:latin typeface="Playfair Display" charset="0"/>
                        </a:rPr>
                        <a:t> </a:t>
                      </a:r>
                      <a:r>
                        <a:rPr lang="en-US" sz="1400" dirty="0" err="1">
                          <a:effectLst/>
                          <a:latin typeface="Playfair Display" charset="0"/>
                        </a:rPr>
                        <a:t>trắng</a:t>
                      </a:r>
                      <a:endParaRPr lang="en-US" sz="1400" dirty="0">
                        <a:effectLst/>
                        <a:latin typeface="Playfair Display" charset="0"/>
                        <a:ea typeface="Times New Roman"/>
                        <a:cs typeface="Times New Roman"/>
                      </a:endParaRPr>
                    </a:p>
                  </a:txBody>
                  <a:tcPr marL="15197" marR="15197" marT="0" marB="0"/>
                </a:tc>
              </a:tr>
            </a:tbl>
          </a:graphicData>
        </a:graphic>
      </p:graphicFrame>
    </p:spTree>
    <p:extLst>
      <p:ext uri="{BB962C8B-B14F-4D97-AF65-F5344CB8AC3E}">
        <p14:creationId xmlns:p14="http://schemas.microsoft.com/office/powerpoint/2010/main" val="3980757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214914966"/>
              </p:ext>
            </p:extLst>
          </p:nvPr>
        </p:nvGraphicFramePr>
        <p:xfrm>
          <a:off x="762001" y="742950"/>
          <a:ext cx="7467599" cy="3664465"/>
        </p:xfrm>
        <a:graphic>
          <a:graphicData uri="http://schemas.openxmlformats.org/drawingml/2006/table">
            <a:tbl>
              <a:tblPr firstRow="1" firstCol="1" bandRow="1">
                <a:tableStyleId>{50612979-EF31-4AF9-A8EF-6B6A0A963571}</a:tableStyleId>
              </a:tblPr>
              <a:tblGrid>
                <a:gridCol w="3401704"/>
                <a:gridCol w="1819517"/>
                <a:gridCol w="1058912"/>
                <a:gridCol w="1187466"/>
              </a:tblGrid>
              <a:tr h="3312888">
                <a:tc>
                  <a:txBody>
                    <a:bodyPr/>
                    <a:lstStyle/>
                    <a:p>
                      <a:pPr algn="just">
                        <a:lnSpc>
                          <a:spcPct val="130000"/>
                        </a:lnSpc>
                        <a:spcAft>
                          <a:spcPts val="0"/>
                        </a:spcAft>
                      </a:pPr>
                      <a:r>
                        <a:rPr lang="en-US" sz="1400" b="1" dirty="0">
                          <a:effectLst/>
                          <a:latin typeface="Playfair Display" charset="0"/>
                        </a:rPr>
                        <a:t>KẾT LUẬN</a:t>
                      </a:r>
                    </a:p>
                    <a:p>
                      <a:pPr algn="just">
                        <a:lnSpc>
                          <a:spcPct val="130000"/>
                        </a:lnSpc>
                        <a:spcAft>
                          <a:spcPts val="0"/>
                        </a:spcAft>
                      </a:pPr>
                      <a:r>
                        <a:rPr lang="en-US" sz="1400" b="1" dirty="0">
                          <a:effectLst/>
                          <a:latin typeface="Playfair Display" charset="0"/>
                        </a:rPr>
                        <a:t>4</a:t>
                      </a:r>
                      <a:r>
                        <a:rPr lang="vi-VN" sz="1400" b="1" dirty="0">
                          <a:effectLst/>
                        </a:rPr>
                        <a:t>. </a:t>
                      </a:r>
                      <a:r>
                        <a:rPr lang="en-US" sz="1400" b="1" dirty="0" err="1">
                          <a:effectLst/>
                          <a:latin typeface="Playfair Display" charset="0"/>
                        </a:rPr>
                        <a:t>Tóm</a:t>
                      </a:r>
                      <a:r>
                        <a:rPr lang="en-US" sz="1400" b="1" dirty="0">
                          <a:effectLst/>
                          <a:latin typeface="Playfair Display" charset="0"/>
                        </a:rPr>
                        <a:t> </a:t>
                      </a:r>
                      <a:r>
                        <a:rPr lang="en-US" sz="1400" b="1" dirty="0" err="1">
                          <a:effectLst/>
                          <a:latin typeface="Playfair Display" charset="0"/>
                        </a:rPr>
                        <a:t>tắt</a:t>
                      </a:r>
                      <a:endParaRPr lang="en-US" sz="1400" b="1"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Tóm</a:t>
                      </a:r>
                      <a:r>
                        <a:rPr lang="en-US" sz="1400" dirty="0">
                          <a:effectLst/>
                          <a:latin typeface="Playfair Display" charset="0"/>
                        </a:rPr>
                        <a:t> </a:t>
                      </a:r>
                      <a:r>
                        <a:rPr lang="en-US" sz="1400" dirty="0" err="1">
                          <a:effectLst/>
                          <a:latin typeface="Playfair Display" charset="0"/>
                        </a:rPr>
                        <a:t>tắt</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bằng</a:t>
                      </a:r>
                      <a:r>
                        <a:rPr lang="en-US" sz="1400" dirty="0">
                          <a:effectLst/>
                          <a:latin typeface="Playfair Display" charset="0"/>
                        </a:rPr>
                        <a:t> </a:t>
                      </a:r>
                      <a:r>
                        <a:rPr lang="en-US" sz="1400" dirty="0" err="1">
                          <a:effectLst/>
                          <a:latin typeface="Playfair Display" charset="0"/>
                        </a:rPr>
                        <a:t>cách</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neo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Từ</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trả</a:t>
                      </a:r>
                      <a:r>
                        <a:rPr lang="en-US" sz="1400" dirty="0">
                          <a:effectLst/>
                          <a:latin typeface="Playfair Display" charset="0"/>
                        </a:rPr>
                        <a:t> </a:t>
                      </a:r>
                      <a:r>
                        <a:rPr lang="en-US" sz="1400" dirty="0" err="1">
                          <a:effectLst/>
                          <a:latin typeface="Playfair Display" charset="0"/>
                        </a:rPr>
                        <a:t>lời</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đánh</a:t>
                      </a:r>
                      <a:r>
                        <a:rPr lang="en-US" sz="1400" dirty="0">
                          <a:effectLst/>
                          <a:latin typeface="Playfair Display" charset="0"/>
                        </a:rPr>
                        <a:t> </a:t>
                      </a:r>
                      <a:r>
                        <a:rPr lang="en-US" sz="1400" dirty="0" err="1">
                          <a:effectLst/>
                          <a:latin typeface="Playfair Display" charset="0"/>
                        </a:rPr>
                        <a:t>giá</a:t>
                      </a:r>
                      <a:r>
                        <a:rPr lang="en-US" sz="1400" dirty="0">
                          <a:effectLst/>
                          <a:latin typeface="Playfair Display" charset="0"/>
                        </a:rPr>
                        <a:t> </a:t>
                      </a:r>
                      <a:r>
                        <a:rPr lang="en-US" sz="1400" dirty="0" err="1">
                          <a:effectLst/>
                          <a:latin typeface="Playfair Display" charset="0"/>
                        </a:rPr>
                        <a:t>mức</a:t>
                      </a:r>
                      <a:r>
                        <a:rPr lang="en-US" sz="1400" dirty="0">
                          <a:effectLst/>
                          <a:latin typeface="Playfair Display" charset="0"/>
                        </a:rPr>
                        <a:t> </a:t>
                      </a:r>
                      <a:r>
                        <a:rPr lang="en-US" sz="1400" dirty="0" err="1">
                          <a:effectLst/>
                          <a:latin typeface="Playfair Display" charset="0"/>
                        </a:rPr>
                        <a:t>độ</a:t>
                      </a:r>
                      <a:r>
                        <a:rPr lang="en-US" sz="1400" dirty="0">
                          <a:effectLst/>
                          <a:latin typeface="Playfair Display" charset="0"/>
                        </a:rPr>
                        <a:t> </a:t>
                      </a:r>
                      <a:r>
                        <a:rPr lang="en-US" sz="1400" dirty="0" err="1">
                          <a:effectLst/>
                          <a:latin typeface="Playfair Display" charset="0"/>
                        </a:rPr>
                        <a:t>đạt</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thái</a:t>
                      </a:r>
                      <a:r>
                        <a:rPr lang="en-US" sz="1400" dirty="0">
                          <a:effectLst/>
                          <a:latin typeface="Playfair Display" charset="0"/>
                        </a:rPr>
                        <a:t> </a:t>
                      </a:r>
                      <a:r>
                        <a:rPr lang="en-US" sz="1400" dirty="0" err="1">
                          <a:effectLst/>
                          <a:latin typeface="Playfair Display" charset="0"/>
                        </a:rPr>
                        <a:t>độ</a:t>
                      </a:r>
                      <a:r>
                        <a:rPr lang="en-US" sz="1400" dirty="0">
                          <a:effectLst/>
                          <a:latin typeface="Playfair Display" charset="0"/>
                        </a:rPr>
                        <a:t>. </a:t>
                      </a:r>
                      <a:r>
                        <a:rPr lang="en-US" sz="1400" dirty="0" err="1">
                          <a:effectLst/>
                          <a:latin typeface="Playfair Display" charset="0"/>
                        </a:rPr>
                        <a:t>Nếu</a:t>
                      </a:r>
                      <a:r>
                        <a:rPr lang="en-US" sz="1400" dirty="0">
                          <a:effectLst/>
                          <a:latin typeface="Playfair Display" charset="0"/>
                        </a:rPr>
                        <a:t> </a:t>
                      </a:r>
                      <a:r>
                        <a:rPr lang="en-US" sz="1400" dirty="0" err="1">
                          <a:effectLst/>
                          <a:latin typeface="Playfair Display" charset="0"/>
                        </a:rPr>
                        <a:t>chưa</a:t>
                      </a:r>
                      <a:r>
                        <a:rPr lang="en-US" sz="1400" dirty="0">
                          <a:effectLst/>
                          <a:latin typeface="Playfair Display" charset="0"/>
                        </a:rPr>
                        <a:t> </a:t>
                      </a:r>
                      <a:r>
                        <a:rPr lang="en-US" sz="1400" dirty="0" err="1">
                          <a:effectLst/>
                          <a:latin typeface="Playfair Display" charset="0"/>
                        </a:rPr>
                        <a:t>đạt</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thì</a:t>
                      </a:r>
                      <a:r>
                        <a:rPr lang="en-US" sz="1400" dirty="0">
                          <a:effectLst/>
                          <a:latin typeface="Playfair Display" charset="0"/>
                        </a:rPr>
                        <a:t> </a:t>
                      </a:r>
                      <a:r>
                        <a:rPr lang="en-US" sz="1400" dirty="0" err="1" smtClean="0">
                          <a:effectLst/>
                          <a:latin typeface="Playfair Display" charset="0"/>
                        </a:rPr>
                        <a:t>cần</a:t>
                      </a:r>
                      <a:r>
                        <a:rPr lang="en-US" sz="1400" dirty="0" smtClean="0">
                          <a:effectLst/>
                          <a:latin typeface="Playfair Display" charset="0"/>
                        </a:rPr>
                        <a:t> </a:t>
                      </a:r>
                      <a:r>
                        <a:rPr lang="en-US" sz="1400" dirty="0" err="1" smtClean="0">
                          <a:effectLst/>
                          <a:latin typeface="Playfair Display" charset="0"/>
                        </a:rPr>
                        <a:t>thảo</a:t>
                      </a:r>
                      <a:r>
                        <a:rPr lang="en-US" sz="1400" baseline="0" dirty="0" smtClean="0">
                          <a:effectLst/>
                          <a:latin typeface="Playfair Display" charset="0"/>
                        </a:rPr>
                        <a:t> </a:t>
                      </a:r>
                      <a:r>
                        <a:rPr lang="en-US" sz="1400" baseline="0" dirty="0" err="1" smtClean="0">
                          <a:effectLst/>
                          <a:latin typeface="Playfair Display" charset="0"/>
                        </a:rPr>
                        <a:t>luận</a:t>
                      </a:r>
                      <a:r>
                        <a:rPr lang="en-US" sz="1400" baseline="0" dirty="0" smtClean="0">
                          <a:effectLst/>
                          <a:latin typeface="Playfair Display" charset="0"/>
                        </a:rPr>
                        <a:t>, </a:t>
                      </a:r>
                      <a:r>
                        <a:rPr lang="en-US" sz="1400" baseline="0" dirty="0" err="1" smtClean="0">
                          <a:effectLst/>
                          <a:latin typeface="Playfair Display" charset="0"/>
                        </a:rPr>
                        <a:t>trao</a:t>
                      </a:r>
                      <a:r>
                        <a:rPr lang="en-US" sz="1400" baseline="0" dirty="0" smtClean="0">
                          <a:effectLst/>
                          <a:latin typeface="Playfair Display" charset="0"/>
                        </a:rPr>
                        <a:t> </a:t>
                      </a:r>
                      <a:r>
                        <a:rPr lang="en-US" sz="1400" baseline="0" dirty="0" err="1" smtClean="0">
                          <a:effectLst/>
                          <a:latin typeface="Playfair Display" charset="0"/>
                        </a:rPr>
                        <a:t>đổi</a:t>
                      </a:r>
                      <a:r>
                        <a:rPr lang="vi-VN" sz="1400" dirty="0" smtClean="0">
                          <a:effectLst/>
                        </a:rPr>
                        <a:t> </a:t>
                      </a:r>
                      <a:r>
                        <a:rPr lang="en-US" sz="1400" dirty="0" err="1">
                          <a:effectLst/>
                          <a:latin typeface="Playfair Display" charset="0"/>
                        </a:rPr>
                        <a:t>thêm</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nêu</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điểm</a:t>
                      </a:r>
                      <a:r>
                        <a:rPr lang="en-US" sz="1400" dirty="0">
                          <a:effectLst/>
                          <a:latin typeface="Playfair Display" charset="0"/>
                        </a:rPr>
                        <a:t> </a:t>
                      </a:r>
                      <a:r>
                        <a:rPr lang="en-US" sz="1400" dirty="0" err="1">
                          <a:effectLst/>
                          <a:latin typeface="Playfair Display" charset="0"/>
                        </a:rPr>
                        <a:t>chính</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2386" marR="52386"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Hỏi nhanh đáp gọn: Đúng/ sai, có/không.</a:t>
                      </a:r>
                    </a:p>
                    <a:p>
                      <a:pPr algn="just">
                        <a:lnSpc>
                          <a:spcPct val="130000"/>
                        </a:lnSpc>
                        <a:spcAft>
                          <a:spcPts val="0"/>
                        </a:spcAft>
                      </a:pPr>
                      <a:r>
                        <a:rPr lang="en-US" sz="1400">
                          <a:effectLst/>
                          <a:latin typeface="Playfair Display" charset="0"/>
                        </a:rPr>
                        <a:t>- Thảo luận, trao đổi (nếu cần).</a:t>
                      </a:r>
                      <a:endParaRPr lang="en-US" sz="1400">
                        <a:effectLst/>
                        <a:latin typeface="Playfair Display" charset="0"/>
                        <a:ea typeface="Times New Roman"/>
                        <a:cs typeface="Times New Roman"/>
                      </a:endParaRPr>
                    </a:p>
                  </a:txBody>
                  <a:tcPr marL="52386" marR="52386"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3 phút</a:t>
                      </a:r>
                      <a:endParaRPr lang="en-US" sz="1400">
                        <a:effectLst/>
                        <a:latin typeface="Playfair Display" charset="0"/>
                        <a:ea typeface="Times New Roman"/>
                        <a:cs typeface="Times New Roman"/>
                      </a:endParaRPr>
                    </a:p>
                  </a:txBody>
                  <a:tcPr marL="52386" marR="52386"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Slides bài giảng power point</a:t>
                      </a:r>
                      <a:endParaRPr lang="en-US" sz="1400">
                        <a:effectLst/>
                        <a:latin typeface="Playfair Display" charset="0"/>
                        <a:ea typeface="Times New Roman"/>
                        <a:cs typeface="Times New Roman"/>
                      </a:endParaRPr>
                    </a:p>
                  </a:txBody>
                  <a:tcPr marL="52386" marR="52386" marT="0" marB="0"/>
                </a:tc>
              </a:tr>
              <a:tr h="336049">
                <a:tc gridSpan="2">
                  <a:txBody>
                    <a:bodyPr/>
                    <a:lstStyle/>
                    <a:p>
                      <a:pPr algn="l">
                        <a:lnSpc>
                          <a:spcPct val="130000"/>
                        </a:lnSpc>
                        <a:spcAft>
                          <a:spcPts val="0"/>
                        </a:spcAft>
                      </a:pPr>
                      <a:r>
                        <a:rPr lang="en-US" sz="1400" b="1" dirty="0" err="1">
                          <a:effectLst/>
                          <a:latin typeface="Playfair Display" charset="0"/>
                        </a:rPr>
                        <a:t>Tổng</a:t>
                      </a:r>
                      <a:r>
                        <a:rPr lang="en-US" sz="1400" b="1" dirty="0">
                          <a:effectLst/>
                          <a:latin typeface="Playfair Display" charset="0"/>
                        </a:rPr>
                        <a:t> </a:t>
                      </a:r>
                      <a:r>
                        <a:rPr lang="en-US" sz="1400" b="1" dirty="0" err="1">
                          <a:effectLst/>
                          <a:latin typeface="Playfair Display" charset="0"/>
                        </a:rPr>
                        <a:t>thời</a:t>
                      </a:r>
                      <a:r>
                        <a:rPr lang="en-US" sz="1400" b="1" dirty="0">
                          <a:effectLst/>
                          <a:latin typeface="Playfair Display" charset="0"/>
                        </a:rPr>
                        <a:t> </a:t>
                      </a:r>
                      <a:r>
                        <a:rPr lang="en-US" sz="1400" b="1" dirty="0" err="1">
                          <a:effectLst/>
                          <a:latin typeface="Playfair Display" charset="0"/>
                        </a:rPr>
                        <a:t>gian</a:t>
                      </a:r>
                      <a:endParaRPr lang="en-US" sz="1400" b="1" dirty="0">
                        <a:effectLst/>
                        <a:latin typeface="Playfair Display" charset="0"/>
                        <a:ea typeface="Times New Roman"/>
                        <a:cs typeface="Times New Roman"/>
                      </a:endParaRPr>
                    </a:p>
                  </a:txBody>
                  <a:tcPr marL="52386" marR="52386" marT="0" marB="0" anchor="ctr"/>
                </a:tc>
                <a:tc hMerge="1">
                  <a:txBody>
                    <a:bodyPr/>
                    <a:lstStyle/>
                    <a:p>
                      <a:endParaRPr lang="en-US"/>
                    </a:p>
                  </a:txBody>
                  <a:tcPr/>
                </a:tc>
                <a:tc>
                  <a:txBody>
                    <a:bodyPr/>
                    <a:lstStyle/>
                    <a:p>
                      <a:pPr algn="l">
                        <a:lnSpc>
                          <a:spcPct val="130000"/>
                        </a:lnSpc>
                        <a:spcAft>
                          <a:spcPts val="0"/>
                        </a:spcAft>
                      </a:pPr>
                      <a:r>
                        <a:rPr lang="en-US" sz="1400" b="1" dirty="0">
                          <a:effectLst/>
                          <a:latin typeface="Playfair Display" charset="0"/>
                        </a:rPr>
                        <a:t>60 </a:t>
                      </a:r>
                      <a:r>
                        <a:rPr lang="en-US" sz="1400" b="1" dirty="0" err="1">
                          <a:effectLst/>
                          <a:latin typeface="Playfair Display" charset="0"/>
                        </a:rPr>
                        <a:t>phút</a:t>
                      </a:r>
                      <a:endParaRPr lang="en-US" sz="1400" b="1" dirty="0">
                        <a:effectLst/>
                        <a:latin typeface="Playfair Display" charset="0"/>
                        <a:ea typeface="Times New Roman"/>
                        <a:cs typeface="Times New Roman"/>
                      </a:endParaRPr>
                    </a:p>
                  </a:txBody>
                  <a:tcPr marL="52386" marR="52386" marT="0" marB="0" anchor="ctr"/>
                </a:tc>
                <a:tc>
                  <a:txBody>
                    <a:bodyPr/>
                    <a:lstStyle/>
                    <a:p>
                      <a:pPr algn="l">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2386" marR="52386" marT="0" marB="0" anchor="ctr"/>
                </a:tc>
              </a:tr>
            </a:tbl>
          </a:graphicData>
        </a:graphic>
      </p:graphicFrame>
    </p:spTree>
    <p:extLst>
      <p:ext uri="{BB962C8B-B14F-4D97-AF65-F5344CB8AC3E}">
        <p14:creationId xmlns:p14="http://schemas.microsoft.com/office/powerpoint/2010/main" val="1420199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8950"/>
            <a:ext cx="5029200" cy="1518000"/>
          </a:xfrm>
        </p:spPr>
        <p:txBody>
          <a:bodyPr/>
          <a:lstStyle/>
          <a:p>
            <a:r>
              <a:rPr lang="en-US" sz="2000" b="1" dirty="0" err="1"/>
              <a:t>Mục</a:t>
            </a:r>
            <a:r>
              <a:rPr lang="en-US" sz="2000" b="1" dirty="0"/>
              <a:t> 2. </a:t>
            </a:r>
            <a:r>
              <a:rPr lang="en-US" sz="2000" b="1" dirty="0" err="1"/>
              <a:t>Các</a:t>
            </a:r>
            <a:r>
              <a:rPr lang="en-US" sz="2000" b="1" dirty="0"/>
              <a:t> </a:t>
            </a:r>
            <a:r>
              <a:rPr lang="en-US" sz="2000" b="1" dirty="0" err="1"/>
              <a:t>cơ</a:t>
            </a:r>
            <a:r>
              <a:rPr lang="en-US" sz="2000" b="1" dirty="0"/>
              <a:t> </a:t>
            </a:r>
            <a:r>
              <a:rPr lang="en-US" sz="2000" b="1" dirty="0" err="1"/>
              <a:t>quan</a:t>
            </a:r>
            <a:r>
              <a:rPr lang="en-US" sz="2000" b="1" dirty="0"/>
              <a:t> </a:t>
            </a:r>
            <a:r>
              <a:rPr lang="en-US" sz="2000" b="1" dirty="0" err="1"/>
              <a:t>liên</a:t>
            </a:r>
            <a:r>
              <a:rPr lang="en-US" sz="2000" b="1" dirty="0"/>
              <a:t> </a:t>
            </a:r>
            <a:r>
              <a:rPr lang="en-US" sz="2000" b="1" dirty="0" err="1"/>
              <a:t>quan</a:t>
            </a:r>
            <a:r>
              <a:rPr lang="en-US" sz="2000" b="1" dirty="0"/>
              <a:t> </a:t>
            </a:r>
            <a:r>
              <a:rPr lang="en-US" sz="2000" b="1" dirty="0" err="1"/>
              <a:t>khi</a:t>
            </a:r>
            <a:r>
              <a:rPr lang="en-US" sz="2000" b="1" dirty="0"/>
              <a:t> </a:t>
            </a:r>
            <a:r>
              <a:rPr lang="en-US" sz="2000" b="1" dirty="0" err="1"/>
              <a:t>trợ</a:t>
            </a:r>
            <a:r>
              <a:rPr lang="en-US" sz="2000" b="1" dirty="0"/>
              <a:t> </a:t>
            </a:r>
            <a:r>
              <a:rPr lang="en-US" sz="2000" b="1" dirty="0" err="1"/>
              <a:t>giúp</a:t>
            </a:r>
            <a:r>
              <a:rPr lang="en-US" sz="2000" b="1" dirty="0"/>
              <a:t> </a:t>
            </a:r>
            <a:r>
              <a:rPr lang="en-US" sz="2000" b="1" dirty="0" err="1"/>
              <a:t>pháp</a:t>
            </a:r>
            <a:r>
              <a:rPr lang="en-US" sz="2000" b="1" dirty="0"/>
              <a:t> </a:t>
            </a:r>
            <a:r>
              <a:rPr lang="en-US" sz="2000" b="1" dirty="0" err="1"/>
              <a:t>lý</a:t>
            </a:r>
            <a:r>
              <a:rPr lang="en-US" sz="2000" b="1" dirty="0"/>
              <a:t> </a:t>
            </a:r>
            <a:r>
              <a:rPr lang="en-US" sz="2000" b="1" dirty="0" err="1"/>
              <a:t>về</a:t>
            </a:r>
            <a:r>
              <a:rPr lang="en-US" sz="2000" b="1" dirty="0"/>
              <a:t> </a:t>
            </a:r>
            <a:r>
              <a:rPr lang="en-US" sz="2000" b="1" dirty="0" err="1"/>
              <a:t>hôn</a:t>
            </a:r>
            <a:r>
              <a:rPr lang="en-US" sz="2000" b="1" dirty="0"/>
              <a:t> </a:t>
            </a:r>
            <a:r>
              <a:rPr lang="en-US" sz="2000" b="1" dirty="0" err="1"/>
              <a:t>nhân</a:t>
            </a:r>
            <a:r>
              <a:rPr lang="en-US" sz="2000" b="1" dirty="0"/>
              <a:t> </a:t>
            </a:r>
            <a:r>
              <a:rPr lang="en-US" sz="2000" b="1" dirty="0" err="1"/>
              <a:t>và</a:t>
            </a:r>
            <a:r>
              <a:rPr lang="en-US" sz="2000" b="1" dirty="0"/>
              <a:t> </a:t>
            </a:r>
            <a:r>
              <a:rPr lang="en-US" sz="2000" b="1" dirty="0" err="1"/>
              <a:t>gia</a:t>
            </a:r>
            <a:r>
              <a:rPr lang="en-US" sz="2000" b="1" dirty="0"/>
              <a:t> </a:t>
            </a:r>
            <a:r>
              <a:rPr lang="en-US" sz="2000" b="1" dirty="0" err="1"/>
              <a:t>đình</a:t>
            </a:r>
            <a:r>
              <a:rPr lang="en-US" sz="2000" dirty="0"/>
              <a:t/>
            </a:r>
            <a:br>
              <a:rPr lang="en-US" sz="2000" dirty="0"/>
            </a:br>
            <a:endParaRPr lang="en-US" sz="2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3442113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1666244124"/>
              </p:ext>
            </p:extLst>
          </p:nvPr>
        </p:nvGraphicFramePr>
        <p:xfrm>
          <a:off x="838201" y="438150"/>
          <a:ext cx="7315201" cy="3962399"/>
        </p:xfrm>
        <a:graphic>
          <a:graphicData uri="http://schemas.openxmlformats.org/drawingml/2006/table">
            <a:tbl>
              <a:tblPr firstRow="1" firstCol="1" bandRow="1">
                <a:tableStyleId>{50612979-EF31-4AF9-A8EF-6B6A0A963571}</a:tableStyleId>
              </a:tblPr>
              <a:tblGrid>
                <a:gridCol w="7315201"/>
              </a:tblGrid>
              <a:tr h="381883">
                <a:tc>
                  <a:txBody>
                    <a:bodyPr/>
                    <a:lstStyle/>
                    <a:p>
                      <a:pPr algn="just">
                        <a:lnSpc>
                          <a:spcPct val="130000"/>
                        </a:lnSpc>
                        <a:spcBef>
                          <a:spcPts val="1200"/>
                        </a:spcBef>
                        <a:spcAft>
                          <a:spcPts val="0"/>
                        </a:spcAft>
                      </a:pP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r>
                        <a:rPr lang="en-US" sz="1400" b="1" dirty="0">
                          <a:effectLst/>
                          <a:latin typeface="Playfair Display" charset="0"/>
                        </a:rPr>
                        <a:t> 4</a:t>
                      </a:r>
                      <a:r>
                        <a:rPr lang="vi-VN" sz="1400" b="1" dirty="0">
                          <a:effectLst/>
                        </a:rPr>
                        <a:t>:</a:t>
                      </a:r>
                      <a:r>
                        <a:rPr lang="en-US" sz="1400" b="1" dirty="0">
                          <a:effectLst/>
                          <a:latin typeface="Playfair Display" charset="0"/>
                        </a:rPr>
                        <a:t> </a:t>
                      </a:r>
                      <a:r>
                        <a:rPr lang="en-US" sz="1400" b="1" dirty="0" err="1">
                          <a:effectLst/>
                          <a:latin typeface="Playfair Display" charset="0"/>
                        </a:rPr>
                        <a:t>Cơ</a:t>
                      </a:r>
                      <a:r>
                        <a:rPr lang="en-US" sz="1400" b="1" dirty="0">
                          <a:effectLst/>
                          <a:latin typeface="Playfair Display" charset="0"/>
                        </a:rPr>
                        <a:t> </a:t>
                      </a:r>
                      <a:r>
                        <a:rPr lang="en-US" sz="1400" b="1" dirty="0" err="1">
                          <a:effectLst/>
                          <a:latin typeface="Playfair Display" charset="0"/>
                        </a:rPr>
                        <a:t>quan</a:t>
                      </a:r>
                      <a:r>
                        <a:rPr lang="en-US" sz="1400" b="1" dirty="0">
                          <a:effectLst/>
                          <a:latin typeface="Playfair Display" charset="0"/>
                        </a:rPr>
                        <a:t> </a:t>
                      </a:r>
                      <a:r>
                        <a:rPr lang="en-US" sz="1400" b="1" dirty="0" err="1">
                          <a:effectLst/>
                          <a:latin typeface="Playfair Display" charset="0"/>
                        </a:rPr>
                        <a:t>quản</a:t>
                      </a:r>
                      <a:r>
                        <a:rPr lang="en-US" sz="1400" b="1" dirty="0">
                          <a:effectLst/>
                          <a:latin typeface="Playfair Display" charset="0"/>
                        </a:rPr>
                        <a:t> </a:t>
                      </a:r>
                      <a:r>
                        <a:rPr lang="en-US" sz="1400" b="1" dirty="0" err="1">
                          <a:effectLst/>
                          <a:latin typeface="Playfair Display" charset="0"/>
                        </a:rPr>
                        <a:t>lý</a:t>
                      </a:r>
                      <a:r>
                        <a:rPr lang="en-US" sz="1400" b="1" dirty="0">
                          <a:effectLst/>
                          <a:latin typeface="Playfair Display" charset="0"/>
                        </a:rPr>
                        <a:t> </a:t>
                      </a:r>
                      <a:r>
                        <a:rPr lang="en-US" sz="1400" b="1" dirty="0" err="1">
                          <a:effectLst/>
                          <a:latin typeface="Playfair Display" charset="0"/>
                        </a:rPr>
                        <a:t>nhà</a:t>
                      </a:r>
                      <a:r>
                        <a:rPr lang="en-US" sz="1400" b="1" dirty="0">
                          <a:effectLst/>
                          <a:latin typeface="Playfair Display" charset="0"/>
                        </a:rPr>
                        <a:t> </a:t>
                      </a:r>
                      <a:r>
                        <a:rPr lang="en-US" sz="1400" b="1" dirty="0" err="1">
                          <a:effectLst/>
                          <a:latin typeface="Playfair Display" charset="0"/>
                        </a:rPr>
                        <a:t>nước</a:t>
                      </a:r>
                      <a:r>
                        <a:rPr lang="en-US" sz="1400" b="1" dirty="0">
                          <a:effectLst/>
                          <a:latin typeface="Playfair Display" charset="0"/>
                        </a:rPr>
                        <a:t> </a:t>
                      </a:r>
                      <a:r>
                        <a:rPr lang="en-US" sz="1400" b="1" dirty="0" err="1">
                          <a:effectLst/>
                          <a:latin typeface="Playfair Display" charset="0"/>
                        </a:rPr>
                        <a:t>về</a:t>
                      </a:r>
                      <a:r>
                        <a:rPr lang="en-US" sz="1400" b="1" dirty="0">
                          <a:effectLst/>
                          <a:latin typeface="Playfair Display" charset="0"/>
                        </a:rPr>
                        <a:t> </a:t>
                      </a:r>
                      <a:r>
                        <a:rPr lang="en-US" sz="1400" b="1" dirty="0" err="1">
                          <a:effectLst/>
                          <a:latin typeface="Playfair Display" charset="0"/>
                        </a:rPr>
                        <a:t>hôn</a:t>
                      </a:r>
                      <a:r>
                        <a:rPr lang="en-US" sz="1400" b="1" dirty="0">
                          <a:effectLst/>
                          <a:latin typeface="Playfair Display" charset="0"/>
                        </a:rPr>
                        <a:t> </a:t>
                      </a:r>
                      <a:r>
                        <a:rPr lang="en-US" sz="1400" b="1" dirty="0" err="1">
                          <a:effectLst/>
                          <a:latin typeface="Playfair Display" charset="0"/>
                        </a:rPr>
                        <a:t>nhân</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gia</a:t>
                      </a:r>
                      <a:r>
                        <a:rPr lang="en-US" sz="1400" b="1" dirty="0">
                          <a:effectLst/>
                          <a:latin typeface="Playfair Display" charset="0"/>
                        </a:rPr>
                        <a:t> </a:t>
                      </a:r>
                      <a:r>
                        <a:rPr lang="en-US" sz="1400" b="1" dirty="0" err="1">
                          <a:effectLst/>
                          <a:latin typeface="Playfair Display" charset="0"/>
                        </a:rPr>
                        <a:t>đình</a:t>
                      </a:r>
                      <a:r>
                        <a:rPr lang="en-US" sz="1400" b="1" dirty="0">
                          <a:effectLst/>
                          <a:latin typeface="Playfair Display" charset="0"/>
                        </a:rPr>
                        <a:t> (14:40 – 15:00)</a:t>
                      </a:r>
                      <a:endParaRPr lang="en-US" sz="1400" b="1" dirty="0">
                        <a:effectLst/>
                        <a:latin typeface="Playfair Display" charset="0"/>
                        <a:ea typeface="Calibri"/>
                        <a:cs typeface="Times New Roman"/>
                      </a:endParaRPr>
                    </a:p>
                  </a:txBody>
                  <a:tcPr marL="41194" marR="41194" marT="0" marB="0" anchor="ctr"/>
                </a:tc>
              </a:tr>
              <a:tr h="3580516">
                <a:tc>
                  <a:txBody>
                    <a:bodyPr/>
                    <a:lstStyle/>
                    <a:p>
                      <a:pPr algn="just">
                        <a:lnSpc>
                          <a:spcPts val="2200"/>
                        </a:lnSpc>
                        <a:spcBef>
                          <a:spcPts val="1200"/>
                        </a:spcBef>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đích</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quản</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nhà</a:t>
                      </a:r>
                      <a:r>
                        <a:rPr lang="en-US" sz="1400" dirty="0">
                          <a:effectLst/>
                          <a:latin typeface="Playfair Display" charset="0"/>
                        </a:rPr>
                        <a:t> </a:t>
                      </a:r>
                      <a:r>
                        <a:rPr lang="en-US" sz="1400" dirty="0" err="1">
                          <a:effectLst/>
                          <a:latin typeface="Playfair Display" charset="0"/>
                        </a:rPr>
                        <a:t>nước</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hôn</a:t>
                      </a:r>
                      <a:r>
                        <a:rPr lang="en-US" sz="1400" dirty="0">
                          <a:effectLst/>
                          <a:latin typeface="Playfair Display" charset="0"/>
                        </a:rPr>
                        <a:t> </a:t>
                      </a:r>
                      <a:r>
                        <a:rPr lang="en-US" sz="1400" dirty="0" err="1">
                          <a:effectLst/>
                          <a:latin typeface="Playfair Display" charset="0"/>
                        </a:rPr>
                        <a:t>nhân</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gia</a:t>
                      </a:r>
                      <a:r>
                        <a:rPr lang="en-US" sz="1400" dirty="0">
                          <a:effectLst/>
                          <a:latin typeface="Playfair Display" charset="0"/>
                        </a:rPr>
                        <a:t> </a:t>
                      </a:r>
                      <a:r>
                        <a:rPr lang="en-US" sz="1400" dirty="0" err="1">
                          <a:effectLst/>
                          <a:latin typeface="Playfair Display" charset="0"/>
                        </a:rPr>
                        <a:t>đình</a:t>
                      </a:r>
                      <a:r>
                        <a:rPr lang="en-US" sz="1400" dirty="0">
                          <a:effectLst/>
                          <a:latin typeface="Playfair Display" charset="0"/>
                        </a:rPr>
                        <a:t>.</a:t>
                      </a:r>
                    </a:p>
                    <a:p>
                      <a:pPr algn="just">
                        <a:lnSpc>
                          <a:spcPts val="2200"/>
                        </a:lnSpc>
                        <a:spcBef>
                          <a:spcPts val="1200"/>
                        </a:spcBef>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tiêu</a:t>
                      </a:r>
                      <a:r>
                        <a:rPr lang="en-US" sz="1400" dirty="0">
                          <a:effectLst/>
                          <a:latin typeface="Playfair Display" charset="0"/>
                        </a:rPr>
                        <a:t>: </a:t>
                      </a:r>
                    </a:p>
                    <a:p>
                      <a:pPr marL="457200" algn="just">
                        <a:lnSpc>
                          <a:spcPts val="2200"/>
                        </a:lnSpc>
                        <a:spcAft>
                          <a:spcPts val="0"/>
                        </a:spcAft>
                      </a:pPr>
                      <a:r>
                        <a:rPr lang="en-US" sz="1400" dirty="0">
                          <a:effectLst/>
                          <a:latin typeface="Playfair Display" charset="0"/>
                        </a:rPr>
                        <a:t>a)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a:t>
                      </a:r>
                    </a:p>
                    <a:p>
                      <a:pPr marL="457200" algn="just">
                        <a:lnSpc>
                          <a:spcPts val="2200"/>
                        </a:lnSpc>
                        <a:spcAft>
                          <a:spcPts val="0"/>
                        </a:spcAft>
                      </a:pPr>
                      <a:r>
                        <a:rPr lang="en-US" sz="1400" dirty="0">
                          <a:effectLst/>
                          <a:latin typeface="Playfair Display" charset="0"/>
                        </a:rPr>
                        <a:t> </a:t>
                      </a:r>
                      <a:r>
                        <a:rPr lang="en-US" sz="1400" dirty="0" err="1">
                          <a:effectLst/>
                          <a:latin typeface="Playfair Display" charset="0"/>
                        </a:rPr>
                        <a:t>Cung</a:t>
                      </a:r>
                      <a:r>
                        <a:rPr lang="en-US" sz="1400" dirty="0">
                          <a:effectLst/>
                          <a:latin typeface="Playfair Display" charset="0"/>
                        </a:rPr>
                        <a:t> </a:t>
                      </a:r>
                      <a:r>
                        <a:rPr lang="en-US" sz="1400" dirty="0" err="1">
                          <a:effectLst/>
                          <a:latin typeface="Playfair Display" charset="0"/>
                        </a:rPr>
                        <a:t>cấp</a:t>
                      </a:r>
                      <a:r>
                        <a:rPr lang="en-US" sz="1400" dirty="0">
                          <a:effectLst/>
                          <a:latin typeface="Playfair Display" charset="0"/>
                        </a:rPr>
                        <a:t> </a:t>
                      </a:r>
                      <a:r>
                        <a:rPr lang="en-US" sz="1400" dirty="0" err="1">
                          <a:effectLst/>
                          <a:latin typeface="Playfair Display" charset="0"/>
                        </a:rPr>
                        <a:t>cho</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quản</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nhà</a:t>
                      </a:r>
                      <a:r>
                        <a:rPr lang="en-US" sz="1400" dirty="0">
                          <a:effectLst/>
                          <a:latin typeface="Playfair Display" charset="0"/>
                        </a:rPr>
                        <a:t> </a:t>
                      </a:r>
                      <a:r>
                        <a:rPr lang="en-US" sz="1400" dirty="0" err="1">
                          <a:effectLst/>
                          <a:latin typeface="Playfair Display" charset="0"/>
                        </a:rPr>
                        <a:t>nước</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smtClean="0">
                          <a:effectLst/>
                          <a:latin typeface="Playfair Display" charset="0"/>
                        </a:rPr>
                        <a:t>HN&amp;GĐ</a:t>
                      </a:r>
                      <a:r>
                        <a:rPr lang="en-US" sz="1400" baseline="0" dirty="0" smtClean="0">
                          <a:effectLst/>
                          <a:latin typeface="Playfair Display" charset="0"/>
                        </a:rPr>
                        <a:t> </a:t>
                      </a:r>
                      <a:r>
                        <a:rPr lang="en-US" sz="1400" dirty="0" err="1" smtClean="0">
                          <a:effectLst/>
                          <a:latin typeface="Playfair Display" charset="0"/>
                        </a:rPr>
                        <a:t>và</a:t>
                      </a:r>
                      <a:r>
                        <a:rPr lang="en-US" sz="1400" dirty="0" smtClean="0">
                          <a:effectLst/>
                          <a:latin typeface="Playfair Display" charset="0"/>
                        </a:rPr>
                        <a:t> </a:t>
                      </a:r>
                      <a:r>
                        <a:rPr lang="en-US" sz="1400" dirty="0" err="1">
                          <a:effectLst/>
                          <a:latin typeface="Playfair Display" charset="0"/>
                        </a:rPr>
                        <a:t>trách</a:t>
                      </a:r>
                      <a:r>
                        <a:rPr lang="en-US" sz="1400" dirty="0">
                          <a:effectLst/>
                          <a:latin typeface="Playfair Display" charset="0"/>
                        </a:rPr>
                        <a:t> </a:t>
                      </a:r>
                      <a:r>
                        <a:rPr lang="en-US" sz="1400" dirty="0" err="1">
                          <a:effectLst/>
                          <a:latin typeface="Playfair Display" charset="0"/>
                        </a:rPr>
                        <a:t>nhiệm</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đó</a:t>
                      </a:r>
                      <a:r>
                        <a:rPr lang="en-US" sz="1400" dirty="0">
                          <a:effectLst/>
                          <a:latin typeface="Playfair Display" charset="0"/>
                        </a:rPr>
                        <a:t>.</a:t>
                      </a:r>
                    </a:p>
                    <a:p>
                      <a:pPr marL="457200" algn="just">
                        <a:lnSpc>
                          <a:spcPts val="2000"/>
                        </a:lnSpc>
                        <a:spcAft>
                          <a:spcPts val="0"/>
                        </a:spcAft>
                      </a:pPr>
                      <a:r>
                        <a:rPr lang="en-US" sz="1400" dirty="0">
                          <a:effectLst/>
                          <a:latin typeface="Playfair Display" charset="0"/>
                        </a:rPr>
                        <a:t>b)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a:t>
                      </a:r>
                    </a:p>
                    <a:p>
                      <a:pPr marL="457200" algn="just">
                        <a:lnSpc>
                          <a:spcPts val="2200"/>
                        </a:lnSpc>
                        <a:spcAft>
                          <a:spcPts val="0"/>
                        </a:spcAft>
                      </a:pPr>
                      <a:r>
                        <a:rPr lang="en-US" sz="1400" dirty="0">
                          <a:effectLst/>
                          <a:latin typeface="Playfair Display" charset="0"/>
                        </a:rPr>
                        <a:t>- </a:t>
                      </a:r>
                      <a:r>
                        <a:rPr lang="en-US" sz="1400" dirty="0" err="1">
                          <a:effectLst/>
                          <a:latin typeface="Playfair Display" charset="0"/>
                        </a:rPr>
                        <a:t>Hình</a:t>
                      </a:r>
                      <a:r>
                        <a:rPr lang="en-US" sz="1400" dirty="0">
                          <a:effectLst/>
                          <a:latin typeface="Playfair Display" charset="0"/>
                        </a:rPr>
                        <a:t> </a:t>
                      </a:r>
                      <a:r>
                        <a:rPr lang="en-US" sz="1400" dirty="0" err="1">
                          <a:effectLst/>
                          <a:latin typeface="Playfair Display" charset="0"/>
                        </a:rPr>
                        <a:t>thành</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err="1">
                          <a:effectLst/>
                          <a:latin typeface="Playfair Display" charset="0"/>
                        </a:rPr>
                        <a:t>ghi</a:t>
                      </a:r>
                      <a:r>
                        <a:rPr lang="en-US" sz="1400" dirty="0">
                          <a:effectLst/>
                          <a:latin typeface="Playfair Display" charset="0"/>
                        </a:rPr>
                        <a:t> </a:t>
                      </a:r>
                      <a:r>
                        <a:rPr lang="en-US" sz="1400" dirty="0" err="1">
                          <a:effectLst/>
                          <a:latin typeface="Playfair Display" charset="0"/>
                        </a:rPr>
                        <a:t>nhớ</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quản</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nhà</a:t>
                      </a:r>
                      <a:r>
                        <a:rPr lang="en-US" sz="1400" dirty="0">
                          <a:effectLst/>
                          <a:latin typeface="Playfair Display" charset="0"/>
                        </a:rPr>
                        <a:t> </a:t>
                      </a:r>
                      <a:r>
                        <a:rPr lang="en-US" sz="1400" dirty="0" err="1">
                          <a:effectLst/>
                          <a:latin typeface="Playfair Display" charset="0"/>
                        </a:rPr>
                        <a:t>nước</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smtClean="0">
                          <a:effectLst/>
                          <a:latin typeface="Playfair Display" charset="0"/>
                        </a:rPr>
                        <a:t>HN&amp;GĐ. </a:t>
                      </a:r>
                      <a:endParaRPr lang="en-US" sz="1400" dirty="0">
                        <a:effectLst/>
                        <a:latin typeface="Playfair Display" charset="0"/>
                      </a:endParaRPr>
                    </a:p>
                    <a:p>
                      <a:pPr marL="457200" algn="just">
                        <a:lnSpc>
                          <a:spcPts val="2200"/>
                        </a:lnSpc>
                        <a:spcAft>
                          <a:spcPts val="0"/>
                        </a:spcAft>
                      </a:pPr>
                      <a:r>
                        <a:rPr lang="en-US" sz="1400" dirty="0">
                          <a:effectLst/>
                          <a:latin typeface="Playfair Display" charset="0"/>
                        </a:rPr>
                        <a:t>- </a:t>
                      </a:r>
                      <a:r>
                        <a:rPr lang="en-US" sz="1400" dirty="0" err="1" smtClean="0">
                          <a:effectLst/>
                          <a:latin typeface="Playfair Display" charset="0"/>
                        </a:rPr>
                        <a:t>Vận</a:t>
                      </a:r>
                      <a:r>
                        <a:rPr lang="en-US" sz="1400" dirty="0" smtClean="0">
                          <a:effectLst/>
                          <a:latin typeface="Playfair Display" charset="0"/>
                        </a:rPr>
                        <a:t> </a:t>
                      </a:r>
                      <a:r>
                        <a:rPr lang="en-US" sz="1400" dirty="0" err="1" smtClean="0">
                          <a:effectLst/>
                          <a:latin typeface="Playfair Display" charset="0"/>
                        </a:rPr>
                        <a:t>dụng</a:t>
                      </a:r>
                      <a:r>
                        <a:rPr lang="en-US" sz="1400" baseline="0" dirty="0" smtClean="0">
                          <a:effectLst/>
                          <a:latin typeface="Playfair Display" charset="0"/>
                        </a:rPr>
                        <a:t> </a:t>
                      </a:r>
                      <a:r>
                        <a:rPr lang="en-US" sz="1400" baseline="0" dirty="0" err="1" smtClean="0">
                          <a:effectLst/>
                          <a:latin typeface="Playfair Display" charset="0"/>
                        </a:rPr>
                        <a:t>các</a:t>
                      </a:r>
                      <a:r>
                        <a:rPr lang="en-US" sz="1400" baseline="0" dirty="0" smtClean="0">
                          <a:effectLst/>
                          <a:latin typeface="Playfair Display" charset="0"/>
                        </a:rPr>
                        <a:t> </a:t>
                      </a:r>
                      <a:r>
                        <a:rPr lang="en-US" sz="1400" baseline="0" dirty="0" err="1" smtClean="0">
                          <a:effectLst/>
                          <a:latin typeface="Playfair Display" charset="0"/>
                        </a:rPr>
                        <a:t>quy</a:t>
                      </a:r>
                      <a:r>
                        <a:rPr lang="en-US" sz="1400" baseline="0" dirty="0" smtClean="0">
                          <a:effectLst/>
                          <a:latin typeface="Playfair Display" charset="0"/>
                        </a:rPr>
                        <a:t> </a:t>
                      </a:r>
                      <a:r>
                        <a:rPr lang="en-US" sz="1400" baseline="0" dirty="0" err="1" smtClean="0">
                          <a:effectLst/>
                          <a:latin typeface="Playfair Display" charset="0"/>
                        </a:rPr>
                        <a:t>định</a:t>
                      </a:r>
                      <a:r>
                        <a:rPr lang="en-US" sz="1400" baseline="0" dirty="0" smtClean="0">
                          <a:effectLst/>
                          <a:latin typeface="Playfair Display" charset="0"/>
                        </a:rPr>
                        <a:t> </a:t>
                      </a:r>
                      <a:r>
                        <a:rPr lang="en-US" sz="1400" dirty="0" err="1" smtClean="0">
                          <a:effectLst/>
                          <a:latin typeface="Playfair Display" charset="0"/>
                        </a:rPr>
                        <a:t>về</a:t>
                      </a:r>
                      <a:r>
                        <a:rPr lang="en-US" sz="1400" dirty="0" smtClean="0">
                          <a:effectLst/>
                          <a:latin typeface="Playfair Display" charset="0"/>
                        </a:rPr>
                        <a:t> </a:t>
                      </a:r>
                      <a:r>
                        <a:rPr lang="en-US" sz="1400" dirty="0" err="1">
                          <a:effectLst/>
                          <a:latin typeface="Playfair Display" charset="0"/>
                        </a:rPr>
                        <a:t>trách</a:t>
                      </a:r>
                      <a:r>
                        <a:rPr lang="en-US" sz="1400" dirty="0">
                          <a:effectLst/>
                          <a:latin typeface="Playfair Display" charset="0"/>
                        </a:rPr>
                        <a:t> </a:t>
                      </a:r>
                      <a:r>
                        <a:rPr lang="en-US" sz="1400" dirty="0" err="1">
                          <a:effectLst/>
                          <a:latin typeface="Playfair Display" charset="0"/>
                        </a:rPr>
                        <a:t>nhiệm</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quản</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nhà</a:t>
                      </a:r>
                      <a:r>
                        <a:rPr lang="en-US" sz="1400" dirty="0">
                          <a:effectLst/>
                          <a:latin typeface="Playfair Display" charset="0"/>
                        </a:rPr>
                        <a:t> </a:t>
                      </a:r>
                      <a:r>
                        <a:rPr lang="en-US" sz="1400" dirty="0" err="1">
                          <a:effectLst/>
                          <a:latin typeface="Playfair Display" charset="0"/>
                        </a:rPr>
                        <a:t>nước</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smtClean="0">
                          <a:effectLst/>
                          <a:latin typeface="Playfair Display" charset="0"/>
                        </a:rPr>
                        <a:t>HN&amp;GĐ</a:t>
                      </a:r>
                      <a:r>
                        <a:rPr lang="en-US" sz="1400" baseline="0" dirty="0" smtClean="0">
                          <a:effectLst/>
                          <a:latin typeface="Playfair Display" charset="0"/>
                        </a:rPr>
                        <a:t> </a:t>
                      </a:r>
                      <a:r>
                        <a:rPr lang="en-US" sz="1400" baseline="0" dirty="0" err="1" smtClean="0">
                          <a:effectLst/>
                          <a:latin typeface="Playfair Display" charset="0"/>
                        </a:rPr>
                        <a:t>vào</a:t>
                      </a:r>
                      <a:r>
                        <a:rPr lang="en-US" sz="1400" baseline="0" dirty="0" smtClean="0">
                          <a:effectLst/>
                          <a:latin typeface="Playfair Display" charset="0"/>
                        </a:rPr>
                        <a:t> </a:t>
                      </a:r>
                      <a:r>
                        <a:rPr lang="en-US" sz="1400" baseline="0" dirty="0" err="1" smtClean="0">
                          <a:effectLst/>
                          <a:latin typeface="Playfair Display" charset="0"/>
                        </a:rPr>
                        <a:t>quá</a:t>
                      </a:r>
                      <a:r>
                        <a:rPr lang="en-US" sz="1400" baseline="0" dirty="0" smtClean="0">
                          <a:effectLst/>
                          <a:latin typeface="Playfair Display" charset="0"/>
                        </a:rPr>
                        <a:t> </a:t>
                      </a:r>
                      <a:r>
                        <a:rPr lang="en-US" sz="1400" baseline="0" dirty="0" err="1" smtClean="0">
                          <a:effectLst/>
                          <a:latin typeface="Playfair Display" charset="0"/>
                        </a:rPr>
                        <a:t>trình</a:t>
                      </a:r>
                      <a:r>
                        <a:rPr lang="en-US" sz="1400" baseline="0" dirty="0" smtClean="0">
                          <a:effectLst/>
                          <a:latin typeface="Playfair Display" charset="0"/>
                        </a:rPr>
                        <a:t> </a:t>
                      </a:r>
                      <a:r>
                        <a:rPr lang="en-US" sz="1400" baseline="0" dirty="0" err="1" smtClean="0">
                          <a:effectLst/>
                          <a:latin typeface="Playfair Display" charset="0"/>
                        </a:rPr>
                        <a:t>trợ</a:t>
                      </a:r>
                      <a:r>
                        <a:rPr lang="en-US" sz="1400" baseline="0" dirty="0" smtClean="0">
                          <a:effectLst/>
                          <a:latin typeface="Playfair Display" charset="0"/>
                        </a:rPr>
                        <a:t> </a:t>
                      </a:r>
                      <a:r>
                        <a:rPr lang="en-US" sz="1400" baseline="0" dirty="0" err="1" smtClean="0">
                          <a:effectLst/>
                          <a:latin typeface="Playfair Display" charset="0"/>
                        </a:rPr>
                        <a:t>giúp</a:t>
                      </a:r>
                      <a:r>
                        <a:rPr lang="en-US" sz="1400" baseline="0" dirty="0" smtClean="0">
                          <a:effectLst/>
                          <a:latin typeface="Playfair Display" charset="0"/>
                        </a:rPr>
                        <a:t> </a:t>
                      </a:r>
                      <a:r>
                        <a:rPr lang="en-US" sz="1400" baseline="0" dirty="0" err="1" smtClean="0">
                          <a:effectLst/>
                          <a:latin typeface="Playfair Display" charset="0"/>
                        </a:rPr>
                        <a:t>pháp</a:t>
                      </a:r>
                      <a:r>
                        <a:rPr lang="en-US" sz="1400" baseline="0" dirty="0" smtClean="0">
                          <a:effectLst/>
                          <a:latin typeface="Playfair Display" charset="0"/>
                        </a:rPr>
                        <a:t> </a:t>
                      </a:r>
                      <a:r>
                        <a:rPr lang="en-US" sz="1400" baseline="0" dirty="0" err="1" smtClean="0">
                          <a:effectLst/>
                          <a:latin typeface="Playfair Display" charset="0"/>
                        </a:rPr>
                        <a:t>lý</a:t>
                      </a:r>
                      <a:r>
                        <a:rPr lang="en-US" sz="1400" baseline="0" dirty="0" smtClean="0">
                          <a:effectLst/>
                          <a:latin typeface="Playfair Display" charset="0"/>
                        </a:rPr>
                        <a:t> </a:t>
                      </a:r>
                      <a:r>
                        <a:rPr lang="en-US" sz="1400" baseline="0" dirty="0" err="1" smtClean="0">
                          <a:effectLst/>
                          <a:latin typeface="Playfair Display" charset="0"/>
                        </a:rPr>
                        <a:t>về</a:t>
                      </a:r>
                      <a:r>
                        <a:rPr lang="vi-VN" sz="1400" dirty="0" smtClean="0">
                          <a:effectLst/>
                        </a:rPr>
                        <a:t> </a:t>
                      </a:r>
                      <a:r>
                        <a:rPr lang="en-US" sz="1400" dirty="0" smtClean="0">
                          <a:effectLst/>
                          <a:latin typeface="Playfair Display" charset="0"/>
                        </a:rPr>
                        <a:t>HN&amp;GĐ.</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c)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thái</a:t>
                      </a:r>
                      <a:r>
                        <a:rPr lang="en-US" sz="1400" dirty="0">
                          <a:effectLst/>
                          <a:latin typeface="Playfair Display" charset="0"/>
                        </a:rPr>
                        <a:t> </a:t>
                      </a:r>
                      <a:r>
                        <a:rPr lang="en-US" sz="1400" dirty="0" err="1">
                          <a:effectLst/>
                          <a:latin typeface="Playfair Display" charset="0"/>
                        </a:rPr>
                        <a:t>độ</a:t>
                      </a:r>
                      <a:r>
                        <a:rPr lang="en-US" sz="1400" dirty="0">
                          <a:effectLst/>
                          <a:latin typeface="Playfair Display" charset="0"/>
                        </a:rPr>
                        <a:t>: </a:t>
                      </a:r>
                    </a:p>
                    <a:p>
                      <a:pPr marL="457200" algn="just">
                        <a:lnSpc>
                          <a:spcPts val="2000"/>
                        </a:lnSpc>
                        <a:spcAft>
                          <a:spcPts val="0"/>
                        </a:spcAft>
                      </a:pPr>
                      <a:r>
                        <a:rPr lang="en-US" sz="1400" dirty="0" err="1">
                          <a:effectLst/>
                          <a:latin typeface="Playfair Display" charset="0"/>
                        </a:rPr>
                        <a:t>Tự</a:t>
                      </a:r>
                      <a:r>
                        <a:rPr lang="en-US" sz="1400" dirty="0">
                          <a:effectLst/>
                          <a:latin typeface="Playfair Display" charset="0"/>
                        </a:rPr>
                        <a:t> tin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việc</a:t>
                      </a:r>
                      <a:r>
                        <a:rPr lang="en-US" sz="1400" dirty="0">
                          <a:effectLst/>
                          <a:latin typeface="Playfair Display" charset="0"/>
                        </a:rPr>
                        <a:t> </a:t>
                      </a:r>
                      <a:r>
                        <a:rPr lang="en-US" sz="1400" dirty="0" err="1">
                          <a:effectLst/>
                          <a:latin typeface="Playfair Display" charset="0"/>
                        </a:rPr>
                        <a:t>xác</a:t>
                      </a:r>
                      <a:r>
                        <a:rPr lang="en-US" sz="1400" dirty="0">
                          <a:effectLst/>
                          <a:latin typeface="Playfair Display" charset="0"/>
                        </a:rPr>
                        <a:t> </a:t>
                      </a:r>
                      <a:r>
                        <a:rPr lang="en-US" sz="1400" dirty="0" err="1">
                          <a:effectLst/>
                          <a:latin typeface="Playfair Display" charset="0"/>
                        </a:rPr>
                        <a:t>định</a:t>
                      </a:r>
                      <a:r>
                        <a:rPr lang="en-US" sz="1400" dirty="0">
                          <a:effectLst/>
                          <a:latin typeface="Playfair Display" charset="0"/>
                        </a:rPr>
                        <a:t> </a:t>
                      </a:r>
                      <a:r>
                        <a:rPr lang="en-US" sz="1400" dirty="0" err="1">
                          <a:effectLst/>
                          <a:latin typeface="Playfair Display" charset="0"/>
                        </a:rPr>
                        <a:t>trách</a:t>
                      </a:r>
                      <a:r>
                        <a:rPr lang="en-US" sz="1400" dirty="0">
                          <a:effectLst/>
                          <a:latin typeface="Playfair Display" charset="0"/>
                        </a:rPr>
                        <a:t> </a:t>
                      </a:r>
                      <a:r>
                        <a:rPr lang="en-US" sz="1400" dirty="0" err="1">
                          <a:effectLst/>
                          <a:latin typeface="Playfair Display" charset="0"/>
                        </a:rPr>
                        <a:t>nhiệm</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quản</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nhà</a:t>
                      </a:r>
                      <a:r>
                        <a:rPr lang="en-US" sz="1400" dirty="0">
                          <a:effectLst/>
                          <a:latin typeface="Playfair Display" charset="0"/>
                        </a:rPr>
                        <a:t> </a:t>
                      </a:r>
                      <a:r>
                        <a:rPr lang="en-US" sz="1400" dirty="0" err="1">
                          <a:effectLst/>
                          <a:latin typeface="Playfair Display" charset="0"/>
                        </a:rPr>
                        <a:t>nước</a:t>
                      </a:r>
                      <a:r>
                        <a:rPr lang="en-US" sz="1400" dirty="0">
                          <a:effectLst/>
                          <a:latin typeface="Playfair Display" charset="0"/>
                        </a:rPr>
                        <a:t> </a:t>
                      </a:r>
                      <a:r>
                        <a:rPr lang="en-US" sz="1400" dirty="0" smtClean="0">
                          <a:effectLst/>
                          <a:latin typeface="Playfair Display" charset="0"/>
                        </a:rPr>
                        <a:t>HN&amp;GĐ</a:t>
                      </a:r>
                      <a:r>
                        <a:rPr lang="en-US" sz="1400" baseline="0" dirty="0" smtClean="0">
                          <a:effectLst/>
                          <a:latin typeface="Playfair Display" charset="0"/>
                        </a:rPr>
                        <a:t> </a:t>
                      </a:r>
                      <a:r>
                        <a:rPr lang="en-US" sz="1400" dirty="0" err="1" smtClean="0">
                          <a:effectLst/>
                          <a:latin typeface="Playfair Display" charset="0"/>
                        </a:rPr>
                        <a:t>khi</a:t>
                      </a:r>
                      <a:r>
                        <a:rPr lang="en-US" sz="1400" dirty="0" smtClean="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a typeface="Calibri"/>
                        <a:cs typeface="Times New Roman"/>
                      </a:endParaRPr>
                    </a:p>
                  </a:txBody>
                  <a:tcPr marL="41194" marR="41194" marT="0" marB="0"/>
                </a:tc>
              </a:tr>
            </a:tbl>
          </a:graphicData>
        </a:graphic>
      </p:graphicFrame>
    </p:spTree>
    <p:extLst>
      <p:ext uri="{BB962C8B-B14F-4D97-AF65-F5344CB8AC3E}">
        <p14:creationId xmlns:p14="http://schemas.microsoft.com/office/powerpoint/2010/main" val="472155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215184143"/>
              </p:ext>
            </p:extLst>
          </p:nvPr>
        </p:nvGraphicFramePr>
        <p:xfrm>
          <a:off x="855663" y="742950"/>
          <a:ext cx="7297737" cy="3776566"/>
        </p:xfrm>
        <a:graphic>
          <a:graphicData uri="http://schemas.openxmlformats.org/drawingml/2006/table">
            <a:tbl>
              <a:tblPr firstRow="1" firstCol="1" bandRow="1">
                <a:tableStyleId>{50612979-EF31-4AF9-A8EF-6B6A0A963571}</a:tableStyleId>
              </a:tblPr>
              <a:tblGrid>
                <a:gridCol w="2869437"/>
                <a:gridCol w="2339079"/>
                <a:gridCol w="1002574"/>
                <a:gridCol w="1086647"/>
              </a:tblGrid>
              <a:tr h="545273">
                <a:tc>
                  <a:txBody>
                    <a:bodyPr/>
                    <a:lstStyle/>
                    <a:p>
                      <a:pPr algn="l">
                        <a:lnSpc>
                          <a:spcPct val="130000"/>
                        </a:lnSpc>
                        <a:spcAft>
                          <a:spcPts val="0"/>
                        </a:spcAft>
                      </a:pPr>
                      <a:r>
                        <a:rPr lang="en-US" sz="1400" b="1" dirty="0" err="1">
                          <a:effectLst/>
                          <a:latin typeface="Playfair Display" charset="0"/>
                        </a:rPr>
                        <a:t>Nội</a:t>
                      </a:r>
                      <a:r>
                        <a:rPr lang="en-US" sz="1400" b="1" dirty="0">
                          <a:effectLst/>
                          <a:latin typeface="Playfair Display" charset="0"/>
                        </a:rPr>
                        <a:t> dung </a:t>
                      </a: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endParaRPr lang="en-US" sz="1400" b="1" dirty="0">
                        <a:effectLst/>
                        <a:latin typeface="Playfair Display" charset="0"/>
                        <a:ea typeface="Times New Roman"/>
                        <a:cs typeface="Times New Roman"/>
                      </a:endParaRPr>
                    </a:p>
                  </a:txBody>
                  <a:tcPr marL="52904" marR="52904" marT="0" marB="0" anchor="ctr"/>
                </a:tc>
                <a:tc>
                  <a:txBody>
                    <a:bodyPr/>
                    <a:lstStyle/>
                    <a:p>
                      <a:pPr algn="ctr">
                        <a:lnSpc>
                          <a:spcPct val="130000"/>
                        </a:lnSpc>
                        <a:spcAft>
                          <a:spcPts val="0"/>
                        </a:spcAft>
                      </a:pPr>
                      <a:r>
                        <a:rPr lang="en-US" sz="1400" b="1" dirty="0" err="1">
                          <a:effectLst/>
                          <a:latin typeface="Playfair Display" charset="0"/>
                        </a:rPr>
                        <a:t>Phương</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được</a:t>
                      </a:r>
                      <a:r>
                        <a:rPr lang="en-US" sz="1400" b="1" dirty="0">
                          <a:effectLst/>
                          <a:latin typeface="Playfair Display" charset="0"/>
                        </a:rPr>
                        <a:t> </a:t>
                      </a:r>
                      <a:r>
                        <a:rPr lang="en-US" sz="1400" b="1" dirty="0" err="1">
                          <a:effectLst/>
                          <a:latin typeface="Playfair Display" charset="0"/>
                        </a:rPr>
                        <a:t>sử</a:t>
                      </a:r>
                      <a:r>
                        <a:rPr lang="en-US" sz="1400" b="1" dirty="0">
                          <a:effectLst/>
                          <a:latin typeface="Playfair Display" charset="0"/>
                        </a:rPr>
                        <a:t> </a:t>
                      </a:r>
                      <a:r>
                        <a:rPr lang="en-US" sz="1400" b="1" dirty="0" err="1">
                          <a:effectLst/>
                          <a:latin typeface="Playfair Display" charset="0"/>
                        </a:rPr>
                        <a:t>dụng</a:t>
                      </a:r>
                      <a:endParaRPr lang="en-US" sz="1400" b="1" dirty="0">
                        <a:effectLst/>
                        <a:latin typeface="Playfair Display" charset="0"/>
                        <a:ea typeface="Times New Roman"/>
                        <a:cs typeface="Times New Roman"/>
                      </a:endParaRPr>
                    </a:p>
                  </a:txBody>
                  <a:tcPr marL="52904" marR="52904" marT="0" marB="0" anchor="ctr"/>
                </a:tc>
                <a:tc>
                  <a:txBody>
                    <a:bodyPr/>
                    <a:lstStyle/>
                    <a:p>
                      <a:pPr algn="ctr">
                        <a:lnSpc>
                          <a:spcPct val="130000"/>
                        </a:lnSpc>
                        <a:spcAft>
                          <a:spcPts val="0"/>
                        </a:spcAft>
                      </a:pPr>
                      <a:r>
                        <a:rPr lang="en-US" sz="1400" b="1" dirty="0" err="1">
                          <a:effectLst/>
                          <a:latin typeface="Playfair Display" charset="0"/>
                        </a:rPr>
                        <a:t>Thời</a:t>
                      </a:r>
                      <a:r>
                        <a:rPr lang="en-US" sz="1400" b="1" dirty="0">
                          <a:effectLst/>
                          <a:latin typeface="Playfair Display" charset="0"/>
                        </a:rPr>
                        <a:t> </a:t>
                      </a:r>
                      <a:r>
                        <a:rPr lang="en-US" sz="1400" b="1" dirty="0" err="1">
                          <a:effectLst/>
                          <a:latin typeface="Playfair Display" charset="0"/>
                        </a:rPr>
                        <a:t>gian</a:t>
                      </a:r>
                      <a:endParaRPr lang="en-US" sz="1400" b="1" dirty="0">
                        <a:effectLst/>
                        <a:latin typeface="Playfair Display" charset="0"/>
                        <a:ea typeface="Times New Roman"/>
                        <a:cs typeface="Times New Roman"/>
                      </a:endParaRPr>
                    </a:p>
                  </a:txBody>
                  <a:tcPr marL="52904" marR="52904" marT="0" marB="0" anchor="ctr"/>
                </a:tc>
                <a:tc>
                  <a:txBody>
                    <a:bodyPr/>
                    <a:lstStyle/>
                    <a:p>
                      <a:pPr algn="ctr">
                        <a:lnSpc>
                          <a:spcPct val="130000"/>
                        </a:lnSpc>
                        <a:spcAft>
                          <a:spcPts val="0"/>
                        </a:spcAft>
                      </a:pPr>
                      <a:r>
                        <a:rPr lang="en-US" sz="1400" b="1" dirty="0" err="1">
                          <a:effectLst/>
                          <a:latin typeface="Playfair Display" charset="0"/>
                        </a:rPr>
                        <a:t>Giáo</a:t>
                      </a:r>
                      <a:r>
                        <a:rPr lang="en-US" sz="1400" b="1" dirty="0">
                          <a:effectLst/>
                          <a:latin typeface="Playfair Display" charset="0"/>
                        </a:rPr>
                        <a:t> </a:t>
                      </a:r>
                      <a:r>
                        <a:rPr lang="en-US" sz="1400" b="1" dirty="0" err="1">
                          <a:effectLst/>
                          <a:latin typeface="Playfair Display" charset="0"/>
                        </a:rPr>
                        <a:t>cụ</a:t>
                      </a:r>
                      <a:r>
                        <a:rPr lang="en-US" sz="1400" b="1" dirty="0">
                          <a:effectLst/>
                          <a:latin typeface="Playfair Display" charset="0"/>
                        </a:rPr>
                        <a:t> </a:t>
                      </a:r>
                      <a:r>
                        <a:rPr lang="en-US" sz="1400" b="1" dirty="0" err="1">
                          <a:effectLst/>
                          <a:latin typeface="Playfair Display" charset="0"/>
                        </a:rPr>
                        <a:t>trực</a:t>
                      </a:r>
                      <a:r>
                        <a:rPr lang="en-US" sz="1400" b="1" dirty="0">
                          <a:effectLst/>
                          <a:latin typeface="Playfair Display" charset="0"/>
                        </a:rPr>
                        <a:t> </a:t>
                      </a:r>
                      <a:r>
                        <a:rPr lang="en-US" sz="1400" b="1" dirty="0" err="1">
                          <a:effectLst/>
                          <a:latin typeface="Playfair Display" charset="0"/>
                        </a:rPr>
                        <a:t>quan</a:t>
                      </a:r>
                      <a:endParaRPr lang="en-US" sz="1400" b="1" dirty="0">
                        <a:effectLst/>
                        <a:latin typeface="Playfair Display" charset="0"/>
                        <a:ea typeface="Times New Roman"/>
                        <a:cs typeface="Times New Roman"/>
                      </a:endParaRPr>
                    </a:p>
                  </a:txBody>
                  <a:tcPr marL="52904" marR="52904" marT="0" marB="0" anchor="ctr"/>
                </a:tc>
              </a:tr>
              <a:tr h="272637">
                <a:tc>
                  <a:txBody>
                    <a:bodyPr/>
                    <a:lstStyle/>
                    <a:p>
                      <a:pPr algn="just">
                        <a:lnSpc>
                          <a:spcPct val="130000"/>
                        </a:lnSpc>
                        <a:spcAft>
                          <a:spcPts val="0"/>
                        </a:spcAft>
                      </a:pPr>
                      <a:r>
                        <a:rPr lang="en-US" sz="1400" b="1" dirty="0">
                          <a:effectLst/>
                          <a:latin typeface="Playfair Display" charset="0"/>
                        </a:rPr>
                        <a:t>MỞ BÀI</a:t>
                      </a:r>
                      <a:endParaRPr lang="en-US" sz="1400" b="1" dirty="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904" marR="52904" marT="0" marB="0"/>
                </a:tc>
              </a:tr>
              <a:tr h="2944462">
                <a:tc>
                  <a:txBody>
                    <a:bodyPr/>
                    <a:lstStyle/>
                    <a:p>
                      <a:pPr algn="just">
                        <a:lnSpc>
                          <a:spcPct val="130000"/>
                        </a:lnSpc>
                        <a:spcAft>
                          <a:spcPts val="0"/>
                        </a:spcAft>
                      </a:pPr>
                      <a:r>
                        <a:rPr lang="vi-VN" sz="1400" b="1" dirty="0">
                          <a:effectLst/>
                        </a:rPr>
                        <a:t>1. </a:t>
                      </a:r>
                      <a:r>
                        <a:rPr lang="en-US" sz="1400" b="1" dirty="0" err="1">
                          <a:effectLst/>
                          <a:latin typeface="Playfair Display" charset="0"/>
                        </a:rPr>
                        <a:t>Giới</a:t>
                      </a:r>
                      <a:r>
                        <a:rPr lang="en-US" sz="1400" b="1" dirty="0">
                          <a:effectLst/>
                          <a:latin typeface="Playfair Display" charset="0"/>
                        </a:rPr>
                        <a:t> </a:t>
                      </a:r>
                      <a:r>
                        <a:rPr lang="en-US" sz="1400" b="1" dirty="0" err="1">
                          <a:effectLst/>
                          <a:latin typeface="Playfair Display" charset="0"/>
                        </a:rPr>
                        <a:t>thiệu</a:t>
                      </a:r>
                      <a:r>
                        <a:rPr lang="en-US" sz="1400" b="1" dirty="0">
                          <a:effectLst/>
                          <a:latin typeface="Playfair Display" charset="0"/>
                        </a:rPr>
                        <a:t> </a:t>
                      </a:r>
                      <a:r>
                        <a:rPr lang="en-US" sz="1400" b="1" dirty="0" err="1">
                          <a:effectLst/>
                          <a:latin typeface="Playfair Display" charset="0"/>
                        </a:rPr>
                        <a:t>chủ</a:t>
                      </a:r>
                      <a:r>
                        <a:rPr lang="en-US" sz="1400" b="1" dirty="0">
                          <a:effectLst/>
                          <a:latin typeface="Playfair Display" charset="0"/>
                        </a:rPr>
                        <a:t> </a:t>
                      </a:r>
                      <a:r>
                        <a:rPr lang="en-US" sz="1400" b="1" dirty="0" err="1">
                          <a:effectLst/>
                          <a:latin typeface="Playfair Display" charset="0"/>
                        </a:rPr>
                        <a:t>đề</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đích</a:t>
                      </a:r>
                      <a:r>
                        <a:rPr lang="en-US" sz="1400" b="1" dirty="0">
                          <a:effectLst/>
                          <a:latin typeface="Playfair Display" charset="0"/>
                        </a:rPr>
                        <a:t> </a:t>
                      </a: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endParaRPr lang="en-US" sz="1400" b="1" dirty="0">
                        <a:effectLst/>
                        <a:latin typeface="Playfair Display" charset="0"/>
                      </a:endParaRPr>
                    </a:p>
                    <a:p>
                      <a:pPr algn="just">
                        <a:lnSpc>
                          <a:spcPct val="130000"/>
                        </a:lnSpc>
                        <a:spcAft>
                          <a:spcPts val="0"/>
                        </a:spcAft>
                      </a:pP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tóm</a:t>
                      </a:r>
                      <a:r>
                        <a:rPr lang="en-US" sz="1400" dirty="0">
                          <a:effectLst/>
                          <a:latin typeface="Playfair Display" charset="0"/>
                        </a:rPr>
                        <a:t> </a:t>
                      </a:r>
                      <a:r>
                        <a:rPr lang="en-US" sz="1400" dirty="0" err="1">
                          <a:effectLst/>
                          <a:latin typeface="Playfair Display" charset="0"/>
                        </a:rPr>
                        <a:t>tắt</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Nhận</a:t>
                      </a:r>
                      <a:r>
                        <a:rPr lang="en-US" sz="1400" dirty="0">
                          <a:effectLst/>
                          <a:latin typeface="Playfair Display" charset="0"/>
                        </a:rPr>
                        <a:t> </a:t>
                      </a:r>
                      <a:r>
                        <a:rPr lang="en-US" sz="1400" dirty="0" err="1">
                          <a:effectLst/>
                          <a:latin typeface="Playfair Display" charset="0"/>
                        </a:rPr>
                        <a:t>biết</a:t>
                      </a:r>
                      <a:r>
                        <a:rPr lang="en-US" sz="1400" dirty="0">
                          <a:effectLst/>
                          <a:latin typeface="Playfair Display" charset="0"/>
                        </a:rPr>
                        <a:t> </a:t>
                      </a:r>
                      <a:r>
                        <a:rPr lang="en-US" sz="1400" dirty="0" err="1">
                          <a:effectLst/>
                          <a:latin typeface="Playfair Display" charset="0"/>
                        </a:rPr>
                        <a:t>rõ</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quản</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nhà</a:t>
                      </a:r>
                      <a:r>
                        <a:rPr lang="en-US" sz="1400" dirty="0">
                          <a:effectLst/>
                          <a:latin typeface="Playfair Display" charset="0"/>
                        </a:rPr>
                        <a:t> </a:t>
                      </a:r>
                      <a:r>
                        <a:rPr lang="en-US" sz="1400" dirty="0" err="1">
                          <a:effectLst/>
                          <a:latin typeface="Playfair Display" charset="0"/>
                        </a:rPr>
                        <a:t>nước</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smtClean="0">
                          <a:effectLst/>
                          <a:latin typeface="Playfair Display" charset="0"/>
                        </a:rPr>
                        <a:t>HN&amp;GĐ</a:t>
                      </a:r>
                      <a:r>
                        <a:rPr lang="en-US" sz="1400" baseline="0" dirty="0" smtClean="0">
                          <a:effectLst/>
                          <a:latin typeface="Playfair Display" charset="0"/>
                        </a:rPr>
                        <a:t> </a:t>
                      </a:r>
                      <a:r>
                        <a:rPr lang="en-US" sz="1400" baseline="0" dirty="0" err="1" smtClean="0">
                          <a:effectLst/>
                          <a:latin typeface="Playfair Display" charset="0"/>
                        </a:rPr>
                        <a:t>là</a:t>
                      </a:r>
                      <a:r>
                        <a:rPr lang="en-US" sz="1400" baseline="0" dirty="0" smtClean="0">
                          <a:effectLst/>
                          <a:latin typeface="Playfair Display" charset="0"/>
                        </a:rPr>
                        <a:t> </a:t>
                      </a:r>
                      <a:r>
                        <a:rPr lang="en-US" sz="1400" baseline="0" dirty="0" err="1" smtClean="0">
                          <a:effectLst/>
                          <a:latin typeface="Playfair Display" charset="0"/>
                        </a:rPr>
                        <a:t>yêu</a:t>
                      </a:r>
                      <a:r>
                        <a:rPr lang="en-US" sz="1400" baseline="0" dirty="0" smtClean="0">
                          <a:effectLst/>
                          <a:latin typeface="Playfair Display" charset="0"/>
                        </a:rPr>
                        <a:t> </a:t>
                      </a:r>
                      <a:r>
                        <a:rPr lang="en-US" sz="1400" baseline="0" dirty="0" err="1" smtClean="0">
                          <a:effectLst/>
                          <a:latin typeface="Playfair Display" charset="0"/>
                        </a:rPr>
                        <a:t>cầu</a:t>
                      </a:r>
                      <a:r>
                        <a:rPr lang="en-US" sz="1400" baseline="0" dirty="0" smtClean="0">
                          <a:effectLst/>
                          <a:latin typeface="Playfair Display" charset="0"/>
                        </a:rPr>
                        <a:t> </a:t>
                      </a:r>
                      <a:r>
                        <a:rPr lang="en-US" sz="1400" baseline="0" dirty="0" err="1" smtClean="0">
                          <a:effectLst/>
                          <a:latin typeface="Playfair Display" charset="0"/>
                        </a:rPr>
                        <a:t>quan</a:t>
                      </a:r>
                      <a:r>
                        <a:rPr lang="en-US" sz="1400" baseline="0" dirty="0" smtClean="0">
                          <a:effectLst/>
                          <a:latin typeface="Playfair Display" charset="0"/>
                        </a:rPr>
                        <a:t> </a:t>
                      </a:r>
                      <a:r>
                        <a:rPr lang="en-US" sz="1400" baseline="0" dirty="0" err="1" smtClean="0">
                          <a:effectLst/>
                          <a:latin typeface="Playfair Display" charset="0"/>
                        </a:rPr>
                        <a:t>trọng</a:t>
                      </a:r>
                      <a:r>
                        <a:rPr lang="en-US" sz="1400" baseline="0" dirty="0" smtClean="0">
                          <a:effectLst/>
                          <a:latin typeface="Playfair Display" charset="0"/>
                        </a:rPr>
                        <a:t> </a:t>
                      </a:r>
                      <a:r>
                        <a:rPr lang="en-US" sz="1400" dirty="0" err="1" smtClean="0">
                          <a:effectLst/>
                          <a:latin typeface="Playfair Display" charset="0"/>
                        </a:rPr>
                        <a:t>khi</a:t>
                      </a:r>
                      <a:r>
                        <a:rPr lang="en-US" sz="1400" dirty="0" smtClean="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smtClean="0">
                          <a:effectLst/>
                          <a:latin typeface="Playfair Display" charset="0"/>
                        </a:rPr>
                        <a:t>hiện</a:t>
                      </a:r>
                      <a:r>
                        <a:rPr lang="en-US" sz="1400" dirty="0" smtClean="0">
                          <a:effectLst/>
                          <a:latin typeface="Playfair Display" charset="0"/>
                        </a:rPr>
                        <a:t> TGPL </a:t>
                      </a:r>
                      <a:r>
                        <a:rPr lang="en-US" sz="1400" dirty="0" err="1" smtClean="0">
                          <a:effectLst/>
                          <a:latin typeface="Playfair Display" charset="0"/>
                        </a:rPr>
                        <a:t>trong</a:t>
                      </a:r>
                      <a:r>
                        <a:rPr lang="en-US" sz="1400" dirty="0" smtClean="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đích</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a:t>
                      </a:r>
                      <a:endParaRPr lang="en-US" sz="1400" dirty="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Thuyết</a:t>
                      </a:r>
                      <a:r>
                        <a:rPr lang="en-US" sz="1400" dirty="0">
                          <a:effectLst/>
                          <a:latin typeface="Playfair Display" charset="0"/>
                        </a:rPr>
                        <a:t> </a:t>
                      </a:r>
                      <a:r>
                        <a:rPr lang="en-US" sz="1400" dirty="0" err="1">
                          <a:effectLst/>
                          <a:latin typeface="Playfair Display" charset="0"/>
                        </a:rPr>
                        <a:t>trình</a:t>
                      </a:r>
                      <a:endParaRPr lang="en-US" sz="1400" dirty="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3 phút</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dirty="0">
                          <a:effectLst/>
                          <a:latin typeface="Playfair Display" charset="0"/>
                        </a:rPr>
                        <a:t>Slides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power point</a:t>
                      </a:r>
                      <a:endParaRPr lang="en-US" sz="1400" dirty="0">
                        <a:effectLst/>
                        <a:latin typeface="Playfair Display" charset="0"/>
                        <a:ea typeface="Times New Roman"/>
                        <a:cs typeface="Times New Roman"/>
                      </a:endParaRPr>
                    </a:p>
                  </a:txBody>
                  <a:tcPr marL="52904" marR="52904" marT="0" marB="0"/>
                </a:tc>
              </a:tr>
            </a:tbl>
          </a:graphicData>
        </a:graphic>
      </p:graphicFrame>
    </p:spTree>
    <p:extLst>
      <p:ext uri="{BB962C8B-B14F-4D97-AF65-F5344CB8AC3E}">
        <p14:creationId xmlns:p14="http://schemas.microsoft.com/office/powerpoint/2010/main" val="1889259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957573044"/>
              </p:ext>
            </p:extLst>
          </p:nvPr>
        </p:nvGraphicFramePr>
        <p:xfrm>
          <a:off x="685801" y="666750"/>
          <a:ext cx="7772400" cy="3278139"/>
        </p:xfrm>
        <a:graphic>
          <a:graphicData uri="http://schemas.openxmlformats.org/drawingml/2006/table">
            <a:tbl>
              <a:tblPr firstRow="1" firstCol="1" bandRow="1">
                <a:tableStyleId>{50612979-EF31-4AF9-A8EF-6B6A0A963571}</a:tableStyleId>
              </a:tblPr>
              <a:tblGrid>
                <a:gridCol w="3056072"/>
                <a:gridCol w="2491219"/>
                <a:gridCol w="1067784"/>
                <a:gridCol w="1157325"/>
              </a:tblGrid>
              <a:tr h="275829">
                <a:tc>
                  <a:txBody>
                    <a:bodyPr/>
                    <a:lstStyle/>
                    <a:p>
                      <a:pPr algn="just">
                        <a:lnSpc>
                          <a:spcPct val="130000"/>
                        </a:lnSpc>
                        <a:spcAft>
                          <a:spcPts val="0"/>
                        </a:spcAft>
                      </a:pPr>
                      <a:r>
                        <a:rPr lang="en-US" sz="1400" b="1" dirty="0">
                          <a:effectLst/>
                          <a:latin typeface="Playfair Display" charset="0"/>
                        </a:rPr>
                        <a:t>THÂN BÀI</a:t>
                      </a:r>
                      <a:endParaRPr lang="en-US" sz="1400" b="1" dirty="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904" marR="52904" marT="0" marB="0"/>
                </a:tc>
              </a:tr>
              <a:tr h="3000771">
                <a:tc>
                  <a:txBody>
                    <a:bodyPr/>
                    <a:lstStyle/>
                    <a:p>
                      <a:pPr algn="just">
                        <a:lnSpc>
                          <a:spcPts val="2200"/>
                        </a:lnSpc>
                        <a:spcAft>
                          <a:spcPts val="0"/>
                        </a:spcAft>
                      </a:pPr>
                      <a:r>
                        <a:rPr lang="vi-VN" sz="1400" b="1" dirty="0">
                          <a:effectLst/>
                        </a:rPr>
                        <a:t>2. </a:t>
                      </a:r>
                      <a:r>
                        <a:rPr lang="en-US" sz="1400" b="1" dirty="0" err="1">
                          <a:effectLst/>
                          <a:latin typeface="Playfair Display" charset="0"/>
                        </a:rPr>
                        <a:t>Các</a:t>
                      </a:r>
                      <a:r>
                        <a:rPr lang="en-US" sz="1400" b="1" dirty="0">
                          <a:effectLst/>
                          <a:latin typeface="Playfair Display" charset="0"/>
                        </a:rPr>
                        <a:t> </a:t>
                      </a:r>
                      <a:r>
                        <a:rPr lang="en-US" sz="1400" b="1" dirty="0" err="1">
                          <a:effectLst/>
                          <a:latin typeface="Playfair Display" charset="0"/>
                        </a:rPr>
                        <a:t>cơ</a:t>
                      </a:r>
                      <a:r>
                        <a:rPr lang="en-US" sz="1400" b="1" dirty="0">
                          <a:effectLst/>
                          <a:latin typeface="Playfair Display" charset="0"/>
                        </a:rPr>
                        <a:t> </a:t>
                      </a:r>
                      <a:r>
                        <a:rPr lang="en-US" sz="1400" b="1" dirty="0" err="1">
                          <a:effectLst/>
                          <a:latin typeface="Playfair Display" charset="0"/>
                        </a:rPr>
                        <a:t>quan</a:t>
                      </a:r>
                      <a:r>
                        <a:rPr lang="en-US" sz="1400" b="1" dirty="0">
                          <a:effectLst/>
                          <a:latin typeface="Playfair Display" charset="0"/>
                        </a:rPr>
                        <a:t> </a:t>
                      </a:r>
                      <a:r>
                        <a:rPr lang="en-US" sz="1400" b="1" dirty="0" err="1">
                          <a:effectLst/>
                          <a:latin typeface="Playfair Display" charset="0"/>
                        </a:rPr>
                        <a:t>quản</a:t>
                      </a:r>
                      <a:r>
                        <a:rPr lang="en-US" sz="1400" b="1" dirty="0">
                          <a:effectLst/>
                          <a:latin typeface="Playfair Display" charset="0"/>
                        </a:rPr>
                        <a:t> </a:t>
                      </a:r>
                      <a:r>
                        <a:rPr lang="en-US" sz="1400" b="1" dirty="0" err="1">
                          <a:effectLst/>
                          <a:latin typeface="Playfair Display" charset="0"/>
                        </a:rPr>
                        <a:t>lý</a:t>
                      </a:r>
                      <a:r>
                        <a:rPr lang="en-US" sz="1400" b="1" dirty="0">
                          <a:effectLst/>
                          <a:latin typeface="Playfair Display" charset="0"/>
                        </a:rPr>
                        <a:t> </a:t>
                      </a:r>
                      <a:r>
                        <a:rPr lang="en-US" sz="1400" b="1" dirty="0" err="1">
                          <a:effectLst/>
                          <a:latin typeface="Playfair Display" charset="0"/>
                        </a:rPr>
                        <a:t>nhà</a:t>
                      </a:r>
                      <a:r>
                        <a:rPr lang="en-US" sz="1400" b="1" dirty="0">
                          <a:effectLst/>
                          <a:latin typeface="Playfair Display" charset="0"/>
                        </a:rPr>
                        <a:t> </a:t>
                      </a:r>
                      <a:r>
                        <a:rPr lang="en-US" sz="1400" b="1" dirty="0" err="1">
                          <a:effectLst/>
                          <a:latin typeface="Playfair Display" charset="0"/>
                        </a:rPr>
                        <a:t>nước</a:t>
                      </a:r>
                      <a:r>
                        <a:rPr lang="en-US" sz="1400" b="1" dirty="0">
                          <a:effectLst/>
                          <a:latin typeface="Playfair Display" charset="0"/>
                        </a:rPr>
                        <a:t> </a:t>
                      </a:r>
                      <a:r>
                        <a:rPr lang="en-US" sz="1400" b="1" dirty="0" err="1">
                          <a:effectLst/>
                          <a:latin typeface="Playfair Display" charset="0"/>
                        </a:rPr>
                        <a:t>về</a:t>
                      </a:r>
                      <a:r>
                        <a:rPr lang="en-US" sz="1400" b="1" dirty="0">
                          <a:effectLst/>
                          <a:latin typeface="Playfair Display" charset="0"/>
                        </a:rPr>
                        <a:t> </a:t>
                      </a:r>
                      <a:r>
                        <a:rPr lang="en-US" sz="1400" b="1" dirty="0" err="1">
                          <a:effectLst/>
                          <a:latin typeface="Playfair Display" charset="0"/>
                        </a:rPr>
                        <a:t>hôn</a:t>
                      </a:r>
                      <a:r>
                        <a:rPr lang="en-US" sz="1400" b="1" dirty="0">
                          <a:effectLst/>
                          <a:latin typeface="Playfair Display" charset="0"/>
                        </a:rPr>
                        <a:t> </a:t>
                      </a:r>
                      <a:r>
                        <a:rPr lang="en-US" sz="1400" b="1" dirty="0" err="1">
                          <a:effectLst/>
                          <a:latin typeface="Playfair Display" charset="0"/>
                        </a:rPr>
                        <a:t>nhân</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gia</a:t>
                      </a:r>
                      <a:r>
                        <a:rPr lang="en-US" sz="1400" b="1" dirty="0">
                          <a:effectLst/>
                          <a:latin typeface="Playfair Display" charset="0"/>
                        </a:rPr>
                        <a:t> </a:t>
                      </a:r>
                      <a:r>
                        <a:rPr lang="en-US" sz="1400" b="1" dirty="0" err="1">
                          <a:effectLst/>
                          <a:latin typeface="Playfair Display" charset="0"/>
                        </a:rPr>
                        <a:t>đình</a:t>
                      </a:r>
                      <a:endParaRPr lang="en-US" sz="1400" b="1" dirty="0">
                        <a:effectLst/>
                        <a:latin typeface="Playfair Display" charset="0"/>
                      </a:endParaRP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Nêu</a:t>
                      </a:r>
                      <a:r>
                        <a:rPr lang="en-US" sz="1400" dirty="0">
                          <a:effectLst/>
                          <a:latin typeface="Playfair Display" charset="0"/>
                        </a:rPr>
                        <a:t> </a:t>
                      </a:r>
                      <a:r>
                        <a:rPr lang="en-US" sz="1400" dirty="0" err="1">
                          <a:effectLst/>
                          <a:latin typeface="Playfair Display" charset="0"/>
                        </a:rPr>
                        <a:t>tên</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quản</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nhà</a:t>
                      </a:r>
                      <a:r>
                        <a:rPr lang="en-US" sz="1400" dirty="0">
                          <a:effectLst/>
                          <a:latin typeface="Playfair Display" charset="0"/>
                        </a:rPr>
                        <a:t> </a:t>
                      </a:r>
                      <a:r>
                        <a:rPr lang="en-US" sz="1400" dirty="0" err="1">
                          <a:effectLst/>
                          <a:latin typeface="Playfair Display" charset="0"/>
                        </a:rPr>
                        <a:t>nước</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Nêu</a:t>
                      </a:r>
                      <a:r>
                        <a:rPr lang="en-US" sz="1400" dirty="0">
                          <a:effectLst/>
                          <a:latin typeface="Playfair Display" charset="0"/>
                        </a:rPr>
                        <a:t> </a:t>
                      </a:r>
                      <a:r>
                        <a:rPr lang="en-US" sz="1400" dirty="0" err="1">
                          <a:effectLst/>
                          <a:latin typeface="Playfair Display" charset="0"/>
                        </a:rPr>
                        <a:t>trách</a:t>
                      </a:r>
                      <a:r>
                        <a:rPr lang="en-US" sz="1400" dirty="0">
                          <a:effectLst/>
                          <a:latin typeface="Playfair Display" charset="0"/>
                        </a:rPr>
                        <a:t> </a:t>
                      </a:r>
                      <a:r>
                        <a:rPr lang="en-US" sz="1400" dirty="0" err="1">
                          <a:effectLst/>
                          <a:latin typeface="Playfair Display" charset="0"/>
                        </a:rPr>
                        <a:t>nhiệm</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quản</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nhà</a:t>
                      </a:r>
                      <a:r>
                        <a:rPr lang="en-US" sz="1400" dirty="0">
                          <a:effectLst/>
                          <a:latin typeface="Playfair Display" charset="0"/>
                        </a:rPr>
                        <a:t> </a:t>
                      </a:r>
                      <a:r>
                        <a:rPr lang="en-US" sz="1400" dirty="0" err="1">
                          <a:effectLst/>
                          <a:latin typeface="Playfair Display" charset="0"/>
                        </a:rPr>
                        <a:t>nước</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smtClean="0">
                          <a:effectLst/>
                          <a:latin typeface="Playfair Display" charset="0"/>
                        </a:rPr>
                        <a:t>HN&amp;GĐ? </a:t>
                      </a:r>
                      <a:endParaRPr lang="en-US" sz="1400" dirty="0">
                        <a:effectLst/>
                        <a:latin typeface="Playfair Display" charset="0"/>
                        <a:ea typeface="Times New Roman"/>
                        <a:cs typeface="Times New Roman"/>
                      </a:endParaRPr>
                    </a:p>
                  </a:txBody>
                  <a:tcPr marL="52904" marR="52904" marT="0" marB="0"/>
                </a:tc>
                <a:tc>
                  <a:txBody>
                    <a:bodyPr/>
                    <a:lstStyle/>
                    <a:p>
                      <a:pPr algn="just">
                        <a:lnSpc>
                          <a:spcPts val="2200"/>
                        </a:lnSpc>
                        <a:spcAft>
                          <a:spcPts val="0"/>
                        </a:spcAft>
                      </a:pPr>
                      <a:r>
                        <a:rPr lang="en-US" sz="1400" dirty="0" err="1">
                          <a:effectLst/>
                          <a:latin typeface="Playfair Display" charset="0"/>
                        </a:rPr>
                        <a:t>Áp</a:t>
                      </a:r>
                      <a:r>
                        <a:rPr lang="en-US" sz="1400" dirty="0">
                          <a:effectLst/>
                          <a:latin typeface="Playfair Display" charset="0"/>
                        </a:rPr>
                        <a:t> </a:t>
                      </a:r>
                      <a:r>
                        <a:rPr lang="en-US" sz="1400" dirty="0" err="1">
                          <a:effectLst/>
                          <a:latin typeface="Playfair Display" charset="0"/>
                        </a:rPr>
                        <a:t>dụng</a:t>
                      </a:r>
                      <a:r>
                        <a:rPr lang="en-US" sz="1400" dirty="0">
                          <a:effectLst/>
                          <a:latin typeface="Playfair Display" charset="0"/>
                        </a:rPr>
                        <a:t> </a:t>
                      </a:r>
                      <a:r>
                        <a:rPr lang="en-US" sz="1400" dirty="0" err="1">
                          <a:effectLst/>
                          <a:latin typeface="Playfair Display" charset="0"/>
                        </a:rPr>
                        <a:t>phương</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đáp</a:t>
                      </a: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r>
                        <a:rPr lang="en-US" sz="1400" dirty="0" err="1">
                          <a:effectLst/>
                          <a:latin typeface="Playfair Display" charset="0"/>
                        </a:rPr>
                        <a:t>Mỗi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ghi</a:t>
                      </a:r>
                      <a:r>
                        <a:rPr lang="en-US" sz="1400" dirty="0">
                          <a:effectLst/>
                          <a:latin typeface="Playfair Display" charset="0"/>
                        </a:rPr>
                        <a:t> 01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trả</a:t>
                      </a:r>
                      <a:r>
                        <a:rPr lang="en-US" sz="1400" dirty="0">
                          <a:effectLst/>
                          <a:latin typeface="Playfair Display" charset="0"/>
                        </a:rPr>
                        <a:t> </a:t>
                      </a:r>
                      <a:r>
                        <a:rPr lang="en-US" sz="1400" dirty="0" err="1">
                          <a:effectLst/>
                          <a:latin typeface="Playfair Display" charset="0"/>
                        </a:rPr>
                        <a:t>lời</a:t>
                      </a:r>
                      <a:r>
                        <a:rPr lang="en-US" sz="1400" dirty="0">
                          <a:effectLst/>
                          <a:latin typeface="Playfair Display" charset="0"/>
                        </a:rPr>
                        <a:t> </a:t>
                      </a:r>
                      <a:r>
                        <a:rPr lang="en-US" sz="1400" dirty="0" err="1">
                          <a:effectLst/>
                          <a:latin typeface="Playfair Display" charset="0"/>
                        </a:rPr>
                        <a:t>vào</a:t>
                      </a:r>
                      <a:r>
                        <a:rPr lang="en-US" sz="1400" dirty="0">
                          <a:effectLst/>
                          <a:latin typeface="Playfair Display" charset="0"/>
                        </a:rPr>
                        <a:t> </a:t>
                      </a:r>
                      <a:r>
                        <a:rPr lang="en-US" sz="1400" dirty="0" err="1">
                          <a:effectLst/>
                          <a:latin typeface="Playfair Display" charset="0"/>
                        </a:rPr>
                        <a:t>giấy</a:t>
                      </a:r>
                      <a:r>
                        <a:rPr lang="en-US" sz="1400" dirty="0">
                          <a:effectLst/>
                          <a:latin typeface="Playfair Display" charset="0"/>
                        </a:rPr>
                        <a:t> </a:t>
                      </a:r>
                      <a:r>
                        <a:rPr lang="en-US" sz="1400" dirty="0" err="1">
                          <a:effectLst/>
                          <a:latin typeface="Playfair Display" charset="0"/>
                        </a:rPr>
                        <a:t>rồi</a:t>
                      </a:r>
                      <a:r>
                        <a:rPr lang="en-US" sz="1400" dirty="0">
                          <a:effectLst/>
                          <a:latin typeface="Playfair Display" charset="0"/>
                        </a:rPr>
                        <a:t> </a:t>
                      </a:r>
                      <a:r>
                        <a:rPr lang="en-US" sz="1400" dirty="0" err="1">
                          <a:effectLst/>
                          <a:latin typeface="Playfair Display" charset="0"/>
                        </a:rPr>
                        <a:t>dán</a:t>
                      </a:r>
                      <a:r>
                        <a:rPr lang="en-US" sz="1400" dirty="0">
                          <a:effectLst/>
                          <a:latin typeface="Playfair Display" charset="0"/>
                        </a:rPr>
                        <a:t> </a:t>
                      </a:r>
                      <a:r>
                        <a:rPr lang="en-US" sz="1400" dirty="0" err="1">
                          <a:effectLst/>
                          <a:latin typeface="Playfair Display" charset="0"/>
                        </a:rPr>
                        <a:t>lên</a:t>
                      </a:r>
                      <a:r>
                        <a:rPr lang="en-US" sz="1400" dirty="0">
                          <a:effectLst/>
                          <a:latin typeface="Playfair Display" charset="0"/>
                        </a:rPr>
                        <a:t> </a:t>
                      </a:r>
                      <a:r>
                        <a:rPr lang="en-US" sz="1400" dirty="0" err="1">
                          <a:effectLst/>
                          <a:latin typeface="Playfair Display" charset="0"/>
                        </a:rPr>
                        <a:t>bảng</a:t>
                      </a:r>
                      <a:r>
                        <a:rPr lang="en-US" sz="1400" dirty="0">
                          <a:effectLst/>
                          <a:latin typeface="Playfair Display" charset="0"/>
                        </a:rPr>
                        <a:t>.</a:t>
                      </a:r>
                    </a:p>
                    <a:p>
                      <a:pPr algn="just">
                        <a:lnSpc>
                          <a:spcPts val="2200"/>
                        </a:lnSpc>
                        <a:spcAft>
                          <a:spcPts val="0"/>
                        </a:spcAft>
                      </a:pPr>
                      <a:r>
                        <a:rPr lang="en-US" sz="1400" dirty="0">
                          <a:effectLst/>
                          <a:latin typeface="Playfair Display" charset="0"/>
                        </a:rPr>
                        <a:t>- </a:t>
                      </a:r>
                      <a:r>
                        <a:rPr lang="en-US" sz="1400" dirty="0" err="1">
                          <a:effectLst/>
                          <a:latin typeface="Playfair Display" charset="0"/>
                        </a:rPr>
                        <a:t>Lần</a:t>
                      </a:r>
                      <a:r>
                        <a:rPr lang="en-US" sz="1400" dirty="0">
                          <a:effectLst/>
                          <a:latin typeface="Playfair Display" charset="0"/>
                        </a:rPr>
                        <a:t> </a:t>
                      </a:r>
                      <a:r>
                        <a:rPr lang="en-US" sz="1400" dirty="0" err="1">
                          <a:effectLst/>
                          <a:latin typeface="Playfair Display" charset="0"/>
                        </a:rPr>
                        <a:t>lượt</a:t>
                      </a:r>
                      <a:r>
                        <a:rPr lang="en-US" sz="1400" dirty="0">
                          <a:effectLst/>
                          <a:latin typeface="Playfair Display" charset="0"/>
                        </a:rPr>
                        <a:t> </a:t>
                      </a:r>
                      <a:r>
                        <a:rPr lang="en-US" sz="1400" dirty="0" err="1">
                          <a:effectLst/>
                          <a:latin typeface="Playfair Display" charset="0"/>
                        </a:rPr>
                        <a:t>từng</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cho</a:t>
                      </a:r>
                      <a:r>
                        <a:rPr lang="en-US" sz="1400" dirty="0">
                          <a:effectLst/>
                          <a:latin typeface="Playfair Display" charset="0"/>
                        </a:rPr>
                        <a:t> </a:t>
                      </a:r>
                      <a:r>
                        <a:rPr lang="en-US" sz="1400" dirty="0" err="1">
                          <a:effectLst/>
                          <a:latin typeface="Playfair Display" charset="0"/>
                        </a:rPr>
                        <a:t>đến</a:t>
                      </a:r>
                      <a:r>
                        <a:rPr lang="en-US" sz="1400" dirty="0">
                          <a:effectLst/>
                          <a:latin typeface="Playfair Display" charset="0"/>
                        </a:rPr>
                        <a:t> </a:t>
                      </a:r>
                      <a:r>
                        <a:rPr lang="en-US" sz="1400" dirty="0" err="1">
                          <a:effectLst/>
                          <a:latin typeface="Playfair Display" charset="0"/>
                        </a:rPr>
                        <a:t>khi</a:t>
                      </a:r>
                      <a:r>
                        <a:rPr lang="en-US" sz="1400" dirty="0">
                          <a:effectLst/>
                          <a:latin typeface="Playfair Display" charset="0"/>
                        </a:rPr>
                        <a:t> </a:t>
                      </a:r>
                      <a:r>
                        <a:rPr lang="en-US" sz="1400" dirty="0" err="1">
                          <a:effectLst/>
                          <a:latin typeface="Playfair Display" charset="0"/>
                        </a:rPr>
                        <a:t>liệt</a:t>
                      </a:r>
                      <a:r>
                        <a:rPr lang="en-US" sz="1400" dirty="0">
                          <a:effectLst/>
                          <a:latin typeface="Playfair Display" charset="0"/>
                        </a:rPr>
                        <a:t> </a:t>
                      </a:r>
                      <a:r>
                        <a:rPr lang="en-US" sz="1400" dirty="0" err="1">
                          <a:effectLst/>
                          <a:latin typeface="Playfair Display" charset="0"/>
                        </a:rPr>
                        <a:t>kê</a:t>
                      </a:r>
                      <a:r>
                        <a:rPr lang="en-US" sz="1400" dirty="0">
                          <a:effectLst/>
                          <a:latin typeface="Playfair Display" charset="0"/>
                        </a:rPr>
                        <a:t> </a:t>
                      </a:r>
                      <a:r>
                        <a:rPr lang="en-US" sz="1400" dirty="0" err="1">
                          <a:effectLst/>
                          <a:latin typeface="Playfair Display" charset="0"/>
                        </a:rPr>
                        <a:t>tương</a:t>
                      </a:r>
                      <a:r>
                        <a:rPr lang="en-US" sz="1400" dirty="0">
                          <a:effectLst/>
                          <a:latin typeface="Playfair Display" charset="0"/>
                        </a:rPr>
                        <a:t> </a:t>
                      </a:r>
                      <a:r>
                        <a:rPr lang="en-US" sz="1400" dirty="0" err="1">
                          <a:effectLst/>
                          <a:latin typeface="Playfair Display" charset="0"/>
                        </a:rPr>
                        <a:t>đối</a:t>
                      </a:r>
                      <a:r>
                        <a:rPr lang="en-US" sz="1400" dirty="0">
                          <a:effectLst/>
                          <a:latin typeface="Playfair Display" charset="0"/>
                        </a:rPr>
                        <a:t> </a:t>
                      </a:r>
                      <a:r>
                        <a:rPr lang="en-US" sz="1400" dirty="0" err="1">
                          <a:effectLst/>
                          <a:latin typeface="Playfair Display" charset="0"/>
                        </a:rPr>
                        <a:t>đầy</a:t>
                      </a:r>
                      <a:r>
                        <a:rPr lang="en-US" sz="1400" dirty="0">
                          <a:effectLst/>
                          <a:latin typeface="Playfair Display" charset="0"/>
                        </a:rPr>
                        <a:t> </a:t>
                      </a:r>
                      <a:r>
                        <a:rPr lang="en-US" sz="1400" dirty="0" err="1">
                          <a:effectLst/>
                          <a:latin typeface="Playfair Display" charset="0"/>
                        </a:rPr>
                        <a:t>đủ</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quản</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nhà</a:t>
                      </a:r>
                      <a:r>
                        <a:rPr lang="en-US" sz="1400" dirty="0">
                          <a:effectLst/>
                          <a:latin typeface="Playfair Display" charset="0"/>
                        </a:rPr>
                        <a:t> </a:t>
                      </a:r>
                      <a:r>
                        <a:rPr lang="en-US" sz="1400" dirty="0" err="1">
                          <a:effectLst/>
                          <a:latin typeface="Playfair Display" charset="0"/>
                        </a:rPr>
                        <a:t>nước</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algn="just">
                        <a:lnSpc>
                          <a:spcPts val="2200"/>
                        </a:lnSpc>
                        <a:spcAft>
                          <a:spcPts val="0"/>
                        </a:spcAft>
                      </a:pP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tổng</a:t>
                      </a:r>
                      <a:r>
                        <a:rPr lang="en-US" sz="1400" dirty="0">
                          <a:effectLst/>
                          <a:latin typeface="Playfair Display" charset="0"/>
                        </a:rPr>
                        <a:t> </a:t>
                      </a:r>
                      <a:r>
                        <a:rPr lang="en-US" sz="1400" dirty="0" err="1">
                          <a:effectLst/>
                          <a:latin typeface="Playfair Display" charset="0"/>
                        </a:rPr>
                        <a:t>hợp</a:t>
                      </a:r>
                      <a:r>
                        <a:rPr lang="en-US" sz="1400" dirty="0">
                          <a:effectLst/>
                          <a:latin typeface="Playfair Display" charset="0"/>
                        </a:rPr>
                        <a:t>.</a:t>
                      </a:r>
                      <a:endParaRPr lang="en-US" sz="1400" dirty="0">
                        <a:effectLst/>
                        <a:latin typeface="Playfair Display" charset="0"/>
                        <a:ea typeface="Calibri"/>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15 phút</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Giấy</a:t>
                      </a:r>
                      <a:r>
                        <a:rPr lang="en-US" sz="1400" dirty="0">
                          <a:effectLst/>
                          <a:latin typeface="Playfair Display" charset="0"/>
                        </a:rPr>
                        <a:t>, </a:t>
                      </a:r>
                      <a:r>
                        <a:rPr lang="en-US" sz="1400" dirty="0" err="1">
                          <a:effectLst/>
                          <a:latin typeface="Playfair Display" charset="0"/>
                        </a:rPr>
                        <a:t>bút</a:t>
                      </a:r>
                      <a:r>
                        <a:rPr lang="en-US" sz="1400" dirty="0">
                          <a:effectLst/>
                          <a:latin typeface="Playfair Display" charset="0"/>
                        </a:rPr>
                        <a:t> </a:t>
                      </a:r>
                      <a:r>
                        <a:rPr lang="en-US" sz="1400" dirty="0" err="1">
                          <a:effectLst/>
                          <a:latin typeface="Playfair Display" charset="0"/>
                        </a:rPr>
                        <a:t>viết</a:t>
                      </a:r>
                      <a:r>
                        <a:rPr lang="en-US" sz="1400" dirty="0">
                          <a:effectLst/>
                          <a:latin typeface="Playfair Display" charset="0"/>
                        </a:rPr>
                        <a:t>,</a:t>
                      </a:r>
                    </a:p>
                    <a:p>
                      <a:pPr algn="just">
                        <a:lnSpc>
                          <a:spcPct val="130000"/>
                        </a:lnSpc>
                        <a:spcAft>
                          <a:spcPts val="0"/>
                        </a:spcAft>
                      </a:pPr>
                      <a:r>
                        <a:rPr lang="en-US" sz="1400" dirty="0" err="1">
                          <a:effectLst/>
                          <a:latin typeface="Playfair Display" charset="0"/>
                        </a:rPr>
                        <a:t>bảng</a:t>
                      </a:r>
                      <a:r>
                        <a:rPr lang="en-US" sz="1400" dirty="0">
                          <a:effectLst/>
                          <a:latin typeface="Playfair Display" charset="0"/>
                        </a:rPr>
                        <a:t> </a:t>
                      </a:r>
                      <a:r>
                        <a:rPr lang="en-US" sz="1400" dirty="0" err="1">
                          <a:effectLst/>
                          <a:latin typeface="Playfair Display" charset="0"/>
                        </a:rPr>
                        <a:t>trắng</a:t>
                      </a:r>
                      <a:endParaRPr lang="en-US" sz="1400" dirty="0">
                        <a:effectLst/>
                        <a:latin typeface="Playfair Display" charset="0"/>
                        <a:ea typeface="Times New Roman"/>
                        <a:cs typeface="Times New Roman"/>
                      </a:endParaRPr>
                    </a:p>
                  </a:txBody>
                  <a:tcPr marL="52904" marR="52904" marT="0" marB="0"/>
                </a:tc>
              </a:tr>
            </a:tbl>
          </a:graphicData>
        </a:graphic>
      </p:graphicFrame>
    </p:spTree>
    <p:extLst>
      <p:ext uri="{BB962C8B-B14F-4D97-AF65-F5344CB8AC3E}">
        <p14:creationId xmlns:p14="http://schemas.microsoft.com/office/powerpoint/2010/main" val="4047971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110030075"/>
              </p:ext>
            </p:extLst>
          </p:nvPr>
        </p:nvGraphicFramePr>
        <p:xfrm>
          <a:off x="685800" y="895350"/>
          <a:ext cx="7543801" cy="3347299"/>
        </p:xfrm>
        <a:graphic>
          <a:graphicData uri="http://schemas.openxmlformats.org/drawingml/2006/table">
            <a:tbl>
              <a:tblPr firstRow="1" firstCol="1" bandRow="1">
                <a:tableStyleId>{50612979-EF31-4AF9-A8EF-6B6A0A963571}</a:tableStyleId>
              </a:tblPr>
              <a:tblGrid>
                <a:gridCol w="2966188"/>
                <a:gridCol w="2417948"/>
                <a:gridCol w="1036379"/>
                <a:gridCol w="1123286"/>
              </a:tblGrid>
              <a:tr h="2988979">
                <a:tc>
                  <a:txBody>
                    <a:bodyPr/>
                    <a:lstStyle/>
                    <a:p>
                      <a:pPr algn="just">
                        <a:lnSpc>
                          <a:spcPct val="130000"/>
                        </a:lnSpc>
                        <a:spcAft>
                          <a:spcPts val="0"/>
                        </a:spcAft>
                      </a:pPr>
                      <a:r>
                        <a:rPr lang="en-US" sz="1400" b="1" dirty="0">
                          <a:effectLst/>
                          <a:latin typeface="Playfair Display" charset="0"/>
                        </a:rPr>
                        <a:t>KẾT LUẬN</a:t>
                      </a:r>
                    </a:p>
                    <a:p>
                      <a:pPr algn="just">
                        <a:lnSpc>
                          <a:spcPct val="130000"/>
                        </a:lnSpc>
                        <a:spcAft>
                          <a:spcPts val="0"/>
                        </a:spcAft>
                      </a:pPr>
                      <a:r>
                        <a:rPr lang="en-US" sz="1400" b="1" dirty="0">
                          <a:effectLst/>
                          <a:latin typeface="Playfair Display" charset="0"/>
                        </a:rPr>
                        <a:t>3</a:t>
                      </a:r>
                      <a:r>
                        <a:rPr lang="vi-VN" sz="1400" b="1" dirty="0">
                          <a:effectLst/>
                        </a:rPr>
                        <a:t>. </a:t>
                      </a:r>
                      <a:r>
                        <a:rPr lang="en-US" sz="1400" b="1" dirty="0" err="1">
                          <a:effectLst/>
                          <a:latin typeface="Playfair Display" charset="0"/>
                        </a:rPr>
                        <a:t>Tóm</a:t>
                      </a:r>
                      <a:r>
                        <a:rPr lang="en-US" sz="1400" b="1" dirty="0">
                          <a:effectLst/>
                          <a:latin typeface="Playfair Display" charset="0"/>
                        </a:rPr>
                        <a:t> </a:t>
                      </a:r>
                      <a:r>
                        <a:rPr lang="en-US" sz="1400" b="1" dirty="0" err="1">
                          <a:effectLst/>
                          <a:latin typeface="Playfair Display" charset="0"/>
                        </a:rPr>
                        <a:t>tắt</a:t>
                      </a:r>
                      <a:endParaRPr lang="en-US" sz="1400" b="1" dirty="0">
                        <a:effectLst/>
                        <a:latin typeface="Playfair Display" charset="0"/>
                      </a:endParaRPr>
                    </a:p>
                    <a:p>
                      <a:pPr algn="just">
                        <a:lnSpc>
                          <a:spcPct val="130000"/>
                        </a:lnSpc>
                        <a:spcAft>
                          <a:spcPts val="0"/>
                        </a:spcAft>
                      </a:pPr>
                      <a:r>
                        <a:rPr lang="en-US" sz="1400" dirty="0" smtClean="0">
                          <a:effectLst/>
                          <a:latin typeface="Playfair Display" charset="0"/>
                        </a:rPr>
                        <a:t>- </a:t>
                      </a:r>
                      <a:r>
                        <a:rPr lang="en-US" sz="1400" dirty="0" err="1" smtClean="0">
                          <a:effectLst/>
                          <a:latin typeface="Playfair Display" charset="0"/>
                        </a:rPr>
                        <a:t>Tóm</a:t>
                      </a:r>
                      <a:r>
                        <a:rPr lang="en-US" sz="1400" dirty="0" smtClean="0">
                          <a:effectLst/>
                          <a:latin typeface="Playfair Display" charset="0"/>
                        </a:rPr>
                        <a:t> </a:t>
                      </a:r>
                      <a:r>
                        <a:rPr lang="en-US" sz="1400" dirty="0" err="1" smtClean="0">
                          <a:effectLst/>
                          <a:latin typeface="Playfair Display" charset="0"/>
                        </a:rPr>
                        <a:t>tắt</a:t>
                      </a:r>
                      <a:r>
                        <a:rPr lang="en-US" sz="1400" dirty="0" smtClean="0">
                          <a:effectLst/>
                          <a:latin typeface="Playfair Display" charset="0"/>
                        </a:rPr>
                        <a:t> </a:t>
                      </a:r>
                      <a:r>
                        <a:rPr lang="en-US" sz="1400" dirty="0" err="1" smtClean="0">
                          <a:effectLst/>
                          <a:latin typeface="Playfair Display" charset="0"/>
                        </a:rPr>
                        <a:t>bài</a:t>
                      </a:r>
                      <a:r>
                        <a:rPr lang="en-US" sz="1400" dirty="0" smtClean="0">
                          <a:effectLst/>
                          <a:latin typeface="Playfair Display" charset="0"/>
                        </a:rPr>
                        <a:t> </a:t>
                      </a:r>
                      <a:r>
                        <a:rPr lang="en-US" sz="1400" dirty="0" err="1" smtClean="0">
                          <a:effectLst/>
                          <a:latin typeface="Playfair Display" charset="0"/>
                        </a:rPr>
                        <a:t>học</a:t>
                      </a:r>
                      <a:r>
                        <a:rPr lang="en-US" sz="1400" dirty="0" smtClean="0">
                          <a:effectLst/>
                          <a:latin typeface="Playfair Display" charset="0"/>
                        </a:rPr>
                        <a:t> </a:t>
                      </a:r>
                      <a:r>
                        <a:rPr lang="en-US" sz="1400" dirty="0" err="1" smtClean="0">
                          <a:effectLst/>
                          <a:latin typeface="Playfair Display" charset="0"/>
                        </a:rPr>
                        <a:t>bằng</a:t>
                      </a:r>
                      <a:r>
                        <a:rPr lang="en-US" sz="1400" dirty="0" smtClean="0">
                          <a:effectLst/>
                          <a:latin typeface="Playfair Display" charset="0"/>
                        </a:rPr>
                        <a:t> </a:t>
                      </a:r>
                      <a:r>
                        <a:rPr lang="en-US" sz="1400" dirty="0" err="1" smtClean="0">
                          <a:effectLst/>
                          <a:latin typeface="Playfair Display" charset="0"/>
                        </a:rPr>
                        <a:t>cách</a:t>
                      </a:r>
                      <a:r>
                        <a:rPr lang="en-US" sz="1400" dirty="0" smtClean="0">
                          <a:effectLst/>
                          <a:latin typeface="Playfair Display" charset="0"/>
                        </a:rPr>
                        <a:t> </a:t>
                      </a:r>
                      <a:r>
                        <a:rPr lang="en-US" sz="1400" dirty="0" err="1" smtClean="0">
                          <a:effectLst/>
                          <a:latin typeface="Playfair Display" charset="0"/>
                        </a:rPr>
                        <a:t>đặt</a:t>
                      </a:r>
                      <a:r>
                        <a:rPr lang="en-US" sz="1400" dirty="0" smtClean="0">
                          <a:effectLst/>
                          <a:latin typeface="Playfair Display" charset="0"/>
                        </a:rPr>
                        <a:t> </a:t>
                      </a:r>
                      <a:r>
                        <a:rPr lang="en-US" sz="1400" dirty="0" err="1" smtClean="0">
                          <a:effectLst/>
                          <a:latin typeface="Playfair Display" charset="0"/>
                        </a:rPr>
                        <a:t>câu</a:t>
                      </a:r>
                      <a:r>
                        <a:rPr lang="en-US" sz="1400" dirty="0" smtClean="0">
                          <a:effectLst/>
                          <a:latin typeface="Playfair Display" charset="0"/>
                        </a:rPr>
                        <a:t> </a:t>
                      </a:r>
                      <a:r>
                        <a:rPr lang="en-US" sz="1400" dirty="0" err="1" smtClean="0">
                          <a:effectLst/>
                          <a:latin typeface="Playfair Display" charset="0"/>
                        </a:rPr>
                        <a:t>hỏi</a:t>
                      </a:r>
                      <a:r>
                        <a:rPr lang="en-US" sz="1400" dirty="0" smtClean="0">
                          <a:effectLst/>
                          <a:latin typeface="Playfair Display" charset="0"/>
                        </a:rPr>
                        <a:t> neo </a:t>
                      </a:r>
                      <a:r>
                        <a:rPr lang="en-US" sz="1400" dirty="0" err="1" smtClean="0">
                          <a:effectLst/>
                          <a:latin typeface="Playfair Display" charset="0"/>
                        </a:rPr>
                        <a:t>kiến</a:t>
                      </a:r>
                      <a:r>
                        <a:rPr lang="en-US" sz="1400" dirty="0" smtClean="0">
                          <a:effectLst/>
                          <a:latin typeface="Playfair Display" charset="0"/>
                        </a:rPr>
                        <a:t> </a:t>
                      </a:r>
                      <a:r>
                        <a:rPr lang="en-US" sz="1400" dirty="0" err="1" smtClean="0">
                          <a:effectLst/>
                          <a:latin typeface="Playfair Display" charset="0"/>
                        </a:rPr>
                        <a:t>thức</a:t>
                      </a:r>
                      <a:r>
                        <a:rPr lang="en-US" sz="1400" dirty="0" smtClean="0">
                          <a:effectLst/>
                          <a:latin typeface="Playfair Display" charset="0"/>
                        </a:rPr>
                        <a:t>. </a:t>
                      </a:r>
                    </a:p>
                    <a:p>
                      <a:pPr algn="just">
                        <a:lnSpc>
                          <a:spcPct val="130000"/>
                        </a:lnSpc>
                        <a:spcAft>
                          <a:spcPts val="0"/>
                        </a:spcAft>
                      </a:pPr>
                      <a:r>
                        <a:rPr lang="en-US" sz="1400" dirty="0" smtClean="0">
                          <a:effectLst/>
                          <a:latin typeface="Playfair Display" charset="0"/>
                        </a:rPr>
                        <a:t>- </a:t>
                      </a:r>
                      <a:r>
                        <a:rPr lang="en-US" sz="1400" dirty="0" err="1" smtClean="0">
                          <a:effectLst/>
                          <a:latin typeface="Playfair Display" charset="0"/>
                        </a:rPr>
                        <a:t>Từ</a:t>
                      </a:r>
                      <a:r>
                        <a:rPr lang="en-US" sz="1400" dirty="0" smtClean="0">
                          <a:effectLst/>
                          <a:latin typeface="Playfair Display" charset="0"/>
                        </a:rPr>
                        <a:t> </a:t>
                      </a:r>
                      <a:r>
                        <a:rPr lang="en-US" sz="1400" dirty="0" err="1" smtClean="0">
                          <a:effectLst/>
                          <a:latin typeface="Playfair Display" charset="0"/>
                        </a:rPr>
                        <a:t>các</a:t>
                      </a:r>
                      <a:r>
                        <a:rPr lang="en-US" sz="1400" dirty="0" smtClean="0">
                          <a:effectLst/>
                          <a:latin typeface="Playfair Display" charset="0"/>
                        </a:rPr>
                        <a:t> </a:t>
                      </a:r>
                      <a:r>
                        <a:rPr lang="en-US" sz="1400" dirty="0" err="1" smtClean="0">
                          <a:effectLst/>
                          <a:latin typeface="Playfair Display" charset="0"/>
                        </a:rPr>
                        <a:t>câu</a:t>
                      </a:r>
                      <a:r>
                        <a:rPr lang="en-US" sz="1400" dirty="0" smtClean="0">
                          <a:effectLst/>
                          <a:latin typeface="Playfair Display" charset="0"/>
                        </a:rPr>
                        <a:t> </a:t>
                      </a:r>
                      <a:r>
                        <a:rPr lang="en-US" sz="1400" dirty="0" err="1" smtClean="0">
                          <a:effectLst/>
                          <a:latin typeface="Playfair Display" charset="0"/>
                        </a:rPr>
                        <a:t>trả</a:t>
                      </a:r>
                      <a:r>
                        <a:rPr lang="en-US" sz="1400" dirty="0" smtClean="0">
                          <a:effectLst/>
                          <a:latin typeface="Playfair Display" charset="0"/>
                        </a:rPr>
                        <a:t> </a:t>
                      </a:r>
                      <a:r>
                        <a:rPr lang="en-US" sz="1400" dirty="0" err="1" smtClean="0">
                          <a:effectLst/>
                          <a:latin typeface="Playfair Display" charset="0"/>
                        </a:rPr>
                        <a:t>lời</a:t>
                      </a:r>
                      <a:r>
                        <a:rPr lang="en-US" sz="1400" dirty="0" smtClean="0">
                          <a:effectLst/>
                          <a:latin typeface="Playfair Display" charset="0"/>
                        </a:rPr>
                        <a:t> </a:t>
                      </a:r>
                      <a:r>
                        <a:rPr lang="en-US" sz="1400" dirty="0" err="1" smtClean="0">
                          <a:effectLst/>
                          <a:latin typeface="Playfair Display" charset="0"/>
                        </a:rPr>
                        <a:t>của</a:t>
                      </a:r>
                      <a:r>
                        <a:rPr lang="en-US" sz="1400" dirty="0" smtClean="0">
                          <a:effectLst/>
                          <a:latin typeface="Playfair Display" charset="0"/>
                        </a:rPr>
                        <a:t> </a:t>
                      </a:r>
                      <a:r>
                        <a:rPr lang="en-US" sz="1400" dirty="0" err="1" smtClean="0">
                          <a:effectLst/>
                          <a:latin typeface="Playfair Display" charset="0"/>
                        </a:rPr>
                        <a:t>học</a:t>
                      </a:r>
                      <a:r>
                        <a:rPr lang="en-US" sz="1400" dirty="0" smtClean="0">
                          <a:effectLst/>
                          <a:latin typeface="Playfair Display" charset="0"/>
                        </a:rPr>
                        <a:t> </a:t>
                      </a:r>
                      <a:r>
                        <a:rPr lang="en-US" sz="1400" dirty="0" err="1" smtClean="0">
                          <a:effectLst/>
                          <a:latin typeface="Playfair Display" charset="0"/>
                        </a:rPr>
                        <a:t>viên</a:t>
                      </a:r>
                      <a:r>
                        <a:rPr lang="en-US" sz="1400" dirty="0" smtClean="0">
                          <a:effectLst/>
                          <a:latin typeface="Playfair Display" charset="0"/>
                        </a:rPr>
                        <a:t>, </a:t>
                      </a:r>
                      <a:r>
                        <a:rPr lang="en-US" sz="1400" dirty="0" err="1" smtClean="0">
                          <a:effectLst/>
                          <a:latin typeface="Playfair Display" charset="0"/>
                        </a:rPr>
                        <a:t>giảng</a:t>
                      </a:r>
                      <a:r>
                        <a:rPr lang="en-US" sz="1400" dirty="0" smtClean="0">
                          <a:effectLst/>
                          <a:latin typeface="Playfair Display" charset="0"/>
                        </a:rPr>
                        <a:t> </a:t>
                      </a:r>
                      <a:r>
                        <a:rPr lang="en-US" sz="1400" dirty="0" err="1" smtClean="0">
                          <a:effectLst/>
                          <a:latin typeface="Playfair Display" charset="0"/>
                        </a:rPr>
                        <a:t>viên</a:t>
                      </a:r>
                      <a:r>
                        <a:rPr lang="en-US" sz="1400" dirty="0" smtClean="0">
                          <a:effectLst/>
                          <a:latin typeface="Playfair Display" charset="0"/>
                        </a:rPr>
                        <a:t> </a:t>
                      </a:r>
                      <a:r>
                        <a:rPr lang="en-US" sz="1400" dirty="0" err="1" smtClean="0">
                          <a:effectLst/>
                          <a:latin typeface="Playfair Display" charset="0"/>
                        </a:rPr>
                        <a:t>đánh</a:t>
                      </a:r>
                      <a:r>
                        <a:rPr lang="en-US" sz="1400" dirty="0" smtClean="0">
                          <a:effectLst/>
                          <a:latin typeface="Playfair Display" charset="0"/>
                        </a:rPr>
                        <a:t> </a:t>
                      </a:r>
                      <a:r>
                        <a:rPr lang="en-US" sz="1400" dirty="0" err="1" smtClean="0">
                          <a:effectLst/>
                          <a:latin typeface="Playfair Display" charset="0"/>
                        </a:rPr>
                        <a:t>giá</a:t>
                      </a:r>
                      <a:r>
                        <a:rPr lang="en-US" sz="1400" dirty="0" smtClean="0">
                          <a:effectLst/>
                          <a:latin typeface="Playfair Display" charset="0"/>
                        </a:rPr>
                        <a:t> </a:t>
                      </a:r>
                      <a:r>
                        <a:rPr lang="en-US" sz="1400" dirty="0" err="1" smtClean="0">
                          <a:effectLst/>
                          <a:latin typeface="Playfair Display" charset="0"/>
                        </a:rPr>
                        <a:t>về</a:t>
                      </a:r>
                      <a:r>
                        <a:rPr lang="en-US" sz="1400" dirty="0" smtClean="0">
                          <a:effectLst/>
                          <a:latin typeface="Playfair Display" charset="0"/>
                        </a:rPr>
                        <a:t> </a:t>
                      </a:r>
                      <a:r>
                        <a:rPr lang="en-US" sz="1400" dirty="0" err="1" smtClean="0">
                          <a:effectLst/>
                          <a:latin typeface="Playfair Display" charset="0"/>
                        </a:rPr>
                        <a:t>mức</a:t>
                      </a:r>
                      <a:r>
                        <a:rPr lang="en-US" sz="1400" dirty="0" smtClean="0">
                          <a:effectLst/>
                          <a:latin typeface="Playfair Display" charset="0"/>
                        </a:rPr>
                        <a:t> </a:t>
                      </a:r>
                      <a:r>
                        <a:rPr lang="en-US" sz="1400" dirty="0" err="1" smtClean="0">
                          <a:effectLst/>
                          <a:latin typeface="Playfair Display" charset="0"/>
                        </a:rPr>
                        <a:t>độ</a:t>
                      </a:r>
                      <a:r>
                        <a:rPr lang="en-US" sz="1400" dirty="0" smtClean="0">
                          <a:effectLst/>
                          <a:latin typeface="Playfair Display" charset="0"/>
                        </a:rPr>
                        <a:t> </a:t>
                      </a:r>
                      <a:r>
                        <a:rPr lang="en-US" sz="1400" dirty="0" err="1" smtClean="0">
                          <a:effectLst/>
                          <a:latin typeface="Playfair Display" charset="0"/>
                        </a:rPr>
                        <a:t>đạt</a:t>
                      </a:r>
                      <a:r>
                        <a:rPr lang="en-US" sz="1400" dirty="0" smtClean="0">
                          <a:effectLst/>
                          <a:latin typeface="Playfair Display" charset="0"/>
                        </a:rPr>
                        <a:t> </a:t>
                      </a:r>
                      <a:r>
                        <a:rPr lang="en-US" sz="1400" dirty="0" err="1" smtClean="0">
                          <a:effectLst/>
                          <a:latin typeface="Playfair Display" charset="0"/>
                        </a:rPr>
                        <a:t>các</a:t>
                      </a:r>
                      <a:r>
                        <a:rPr lang="en-US" sz="1400" dirty="0" smtClean="0">
                          <a:effectLst/>
                          <a:latin typeface="Playfair Display" charset="0"/>
                        </a:rPr>
                        <a:t> </a:t>
                      </a:r>
                      <a:r>
                        <a:rPr lang="en-US" sz="1400" dirty="0" err="1" smtClean="0">
                          <a:effectLst/>
                          <a:latin typeface="Playfair Display" charset="0"/>
                        </a:rPr>
                        <a:t>mục</a:t>
                      </a:r>
                      <a:r>
                        <a:rPr lang="en-US" sz="1400" dirty="0" smtClean="0">
                          <a:effectLst/>
                          <a:latin typeface="Playfair Display" charset="0"/>
                        </a:rPr>
                        <a:t> </a:t>
                      </a:r>
                      <a:r>
                        <a:rPr lang="en-US" sz="1400" dirty="0" err="1" smtClean="0">
                          <a:effectLst/>
                          <a:latin typeface="Playfair Display" charset="0"/>
                        </a:rPr>
                        <a:t>tiêu</a:t>
                      </a:r>
                      <a:r>
                        <a:rPr lang="en-US" sz="1400" dirty="0" smtClean="0">
                          <a:effectLst/>
                          <a:latin typeface="Playfair Display" charset="0"/>
                        </a:rPr>
                        <a:t> </a:t>
                      </a:r>
                      <a:r>
                        <a:rPr lang="en-US" sz="1400" dirty="0" err="1" smtClean="0">
                          <a:effectLst/>
                          <a:latin typeface="Playfair Display" charset="0"/>
                        </a:rPr>
                        <a:t>bài</a:t>
                      </a:r>
                      <a:r>
                        <a:rPr lang="en-US" sz="1400" dirty="0" smtClean="0">
                          <a:effectLst/>
                          <a:latin typeface="Playfair Display" charset="0"/>
                        </a:rPr>
                        <a:t> </a:t>
                      </a:r>
                      <a:r>
                        <a:rPr lang="en-US" sz="1400" dirty="0" err="1" smtClean="0">
                          <a:effectLst/>
                          <a:latin typeface="Playfair Display" charset="0"/>
                        </a:rPr>
                        <a:t>học</a:t>
                      </a:r>
                      <a:r>
                        <a:rPr lang="en-US" sz="1400" dirty="0" smtClean="0">
                          <a:effectLst/>
                          <a:latin typeface="Playfair Display" charset="0"/>
                        </a:rPr>
                        <a:t>. </a:t>
                      </a:r>
                      <a:r>
                        <a:rPr lang="en-US" sz="1400" dirty="0" err="1" smtClean="0">
                          <a:effectLst/>
                          <a:latin typeface="Playfair Display" charset="0"/>
                        </a:rPr>
                        <a:t>Nếu</a:t>
                      </a:r>
                      <a:r>
                        <a:rPr lang="en-US" sz="1400" dirty="0" smtClean="0">
                          <a:effectLst/>
                          <a:latin typeface="Playfair Display" charset="0"/>
                        </a:rPr>
                        <a:t> </a:t>
                      </a:r>
                      <a:r>
                        <a:rPr lang="en-US" sz="1400" dirty="0" err="1" smtClean="0">
                          <a:effectLst/>
                          <a:latin typeface="Playfair Display" charset="0"/>
                        </a:rPr>
                        <a:t>chưa</a:t>
                      </a:r>
                      <a:r>
                        <a:rPr lang="en-US" sz="1400" dirty="0" smtClean="0">
                          <a:effectLst/>
                          <a:latin typeface="Playfair Display" charset="0"/>
                        </a:rPr>
                        <a:t> </a:t>
                      </a:r>
                      <a:r>
                        <a:rPr lang="en-US" sz="1400" dirty="0" err="1" smtClean="0">
                          <a:effectLst/>
                          <a:latin typeface="Playfair Display" charset="0"/>
                        </a:rPr>
                        <a:t>đạt</a:t>
                      </a:r>
                      <a:r>
                        <a:rPr lang="en-US" sz="1400" dirty="0" smtClean="0">
                          <a:effectLst/>
                          <a:latin typeface="Playfair Display" charset="0"/>
                        </a:rPr>
                        <a:t> </a:t>
                      </a:r>
                      <a:r>
                        <a:rPr lang="en-US" sz="1400" dirty="0" err="1" smtClean="0">
                          <a:effectLst/>
                          <a:latin typeface="Playfair Display" charset="0"/>
                        </a:rPr>
                        <a:t>được</a:t>
                      </a:r>
                      <a:r>
                        <a:rPr lang="en-US" sz="1400" dirty="0" smtClean="0">
                          <a:effectLst/>
                          <a:latin typeface="Playfair Display" charset="0"/>
                        </a:rPr>
                        <a:t> </a:t>
                      </a:r>
                      <a:r>
                        <a:rPr lang="en-US" sz="1400" dirty="0" err="1" smtClean="0">
                          <a:effectLst/>
                          <a:latin typeface="Playfair Display" charset="0"/>
                        </a:rPr>
                        <a:t>các</a:t>
                      </a:r>
                      <a:r>
                        <a:rPr lang="en-US" sz="1400" dirty="0" smtClean="0">
                          <a:effectLst/>
                          <a:latin typeface="Playfair Display" charset="0"/>
                        </a:rPr>
                        <a:t> </a:t>
                      </a:r>
                      <a:r>
                        <a:rPr lang="en-US" sz="1400" dirty="0" err="1" smtClean="0">
                          <a:effectLst/>
                          <a:latin typeface="Playfair Display" charset="0"/>
                        </a:rPr>
                        <a:t>mục</a:t>
                      </a:r>
                      <a:r>
                        <a:rPr lang="en-US" sz="1400" dirty="0" smtClean="0">
                          <a:effectLst/>
                          <a:latin typeface="Playfair Display" charset="0"/>
                        </a:rPr>
                        <a:t> </a:t>
                      </a:r>
                      <a:r>
                        <a:rPr lang="en-US" sz="1400" dirty="0" err="1" smtClean="0">
                          <a:effectLst/>
                          <a:latin typeface="Playfair Display" charset="0"/>
                        </a:rPr>
                        <a:t>tiêu</a:t>
                      </a:r>
                      <a:r>
                        <a:rPr lang="en-US" sz="1400" dirty="0" smtClean="0">
                          <a:effectLst/>
                          <a:latin typeface="Playfair Display" charset="0"/>
                        </a:rPr>
                        <a:t> </a:t>
                      </a:r>
                      <a:r>
                        <a:rPr lang="en-US" sz="1400" dirty="0" err="1" smtClean="0">
                          <a:effectLst/>
                          <a:latin typeface="Playfair Display" charset="0"/>
                        </a:rPr>
                        <a:t>bài</a:t>
                      </a:r>
                      <a:r>
                        <a:rPr lang="en-US" sz="1400" dirty="0" smtClean="0">
                          <a:effectLst/>
                          <a:latin typeface="Playfair Display" charset="0"/>
                        </a:rPr>
                        <a:t> </a:t>
                      </a:r>
                      <a:r>
                        <a:rPr lang="en-US" sz="1400" dirty="0" err="1" smtClean="0">
                          <a:effectLst/>
                          <a:latin typeface="Playfair Display" charset="0"/>
                        </a:rPr>
                        <a:t>học</a:t>
                      </a:r>
                      <a:r>
                        <a:rPr lang="en-US" sz="1400" dirty="0" smtClean="0">
                          <a:effectLst/>
                          <a:latin typeface="Playfair Display" charset="0"/>
                        </a:rPr>
                        <a:t> </a:t>
                      </a:r>
                      <a:r>
                        <a:rPr lang="en-US" sz="1400" dirty="0" err="1" smtClean="0">
                          <a:effectLst/>
                          <a:latin typeface="Playfair Display" charset="0"/>
                        </a:rPr>
                        <a:t>thì</a:t>
                      </a:r>
                      <a:r>
                        <a:rPr lang="en-US" sz="1400" dirty="0" smtClean="0">
                          <a:effectLst/>
                          <a:latin typeface="Playfair Display" charset="0"/>
                        </a:rPr>
                        <a:t> </a:t>
                      </a:r>
                      <a:r>
                        <a:rPr lang="en-US" sz="1400" dirty="0" err="1" smtClean="0">
                          <a:effectLst/>
                          <a:latin typeface="Playfair Display" charset="0"/>
                        </a:rPr>
                        <a:t>cần</a:t>
                      </a:r>
                      <a:r>
                        <a:rPr lang="en-US" sz="1400" dirty="0" smtClean="0">
                          <a:effectLst/>
                          <a:latin typeface="Playfair Display" charset="0"/>
                        </a:rPr>
                        <a:t> </a:t>
                      </a:r>
                      <a:r>
                        <a:rPr lang="en-US" sz="1400" dirty="0" err="1" smtClean="0">
                          <a:effectLst/>
                          <a:latin typeface="Playfair Display" charset="0"/>
                        </a:rPr>
                        <a:t>thảo</a:t>
                      </a:r>
                      <a:r>
                        <a:rPr lang="en-US" sz="1400" baseline="0" dirty="0" smtClean="0">
                          <a:effectLst/>
                          <a:latin typeface="Playfair Display" charset="0"/>
                        </a:rPr>
                        <a:t> </a:t>
                      </a:r>
                      <a:r>
                        <a:rPr lang="en-US" sz="1400" baseline="0" dirty="0" err="1" smtClean="0">
                          <a:effectLst/>
                          <a:latin typeface="Playfair Display" charset="0"/>
                        </a:rPr>
                        <a:t>luận</a:t>
                      </a:r>
                      <a:r>
                        <a:rPr lang="en-US" sz="1400" baseline="0" dirty="0" smtClean="0">
                          <a:effectLst/>
                          <a:latin typeface="Playfair Display" charset="0"/>
                        </a:rPr>
                        <a:t>, </a:t>
                      </a:r>
                      <a:r>
                        <a:rPr lang="en-US" sz="1400" baseline="0" dirty="0" err="1" smtClean="0">
                          <a:effectLst/>
                          <a:latin typeface="Playfair Display" charset="0"/>
                        </a:rPr>
                        <a:t>trao</a:t>
                      </a:r>
                      <a:r>
                        <a:rPr lang="en-US" sz="1400" baseline="0" dirty="0" smtClean="0">
                          <a:effectLst/>
                          <a:latin typeface="Playfair Display" charset="0"/>
                        </a:rPr>
                        <a:t> </a:t>
                      </a:r>
                      <a:r>
                        <a:rPr lang="en-US" sz="1400" baseline="0" dirty="0" err="1" smtClean="0">
                          <a:effectLst/>
                          <a:latin typeface="Playfair Display" charset="0"/>
                        </a:rPr>
                        <a:t>đổi</a:t>
                      </a:r>
                      <a:r>
                        <a:rPr lang="vi-VN" sz="1400" dirty="0" smtClean="0">
                          <a:effectLst/>
                        </a:rPr>
                        <a:t> </a:t>
                      </a:r>
                      <a:r>
                        <a:rPr lang="en-US" sz="1400" dirty="0" err="1" smtClean="0">
                          <a:effectLst/>
                          <a:latin typeface="Playfair Display" charset="0"/>
                        </a:rPr>
                        <a:t>thêm</a:t>
                      </a:r>
                      <a:r>
                        <a:rPr lang="en-US" sz="1400" dirty="0" smtClean="0">
                          <a:effectLst/>
                          <a:latin typeface="Playfair Display" charset="0"/>
                        </a:rPr>
                        <a:t>. </a:t>
                      </a:r>
                      <a:endParaRPr lang="en-US" sz="1400" dirty="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Hỏi nhanh đáp gọn: Đúng/ sai, có/không.</a:t>
                      </a:r>
                    </a:p>
                    <a:p>
                      <a:pPr algn="just">
                        <a:lnSpc>
                          <a:spcPct val="130000"/>
                        </a:lnSpc>
                        <a:spcAft>
                          <a:spcPts val="0"/>
                        </a:spcAft>
                      </a:pPr>
                      <a:r>
                        <a:rPr lang="en-US" sz="1400">
                          <a:effectLst/>
                          <a:latin typeface="Playfair Display" charset="0"/>
                        </a:rPr>
                        <a:t>- Thảo luận, trao đổi (nếu cần).</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2 phút</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Viết bảng</a:t>
                      </a:r>
                      <a:endParaRPr lang="en-US" sz="1400">
                        <a:effectLst/>
                        <a:latin typeface="Playfair Display" charset="0"/>
                        <a:ea typeface="Times New Roman"/>
                        <a:cs typeface="Times New Roman"/>
                      </a:endParaRPr>
                    </a:p>
                  </a:txBody>
                  <a:tcPr marL="52904" marR="52904" marT="0" marB="0"/>
                </a:tc>
              </a:tr>
              <a:tr h="358320">
                <a:tc gridSpan="2">
                  <a:txBody>
                    <a:bodyPr/>
                    <a:lstStyle/>
                    <a:p>
                      <a:pPr algn="l">
                        <a:lnSpc>
                          <a:spcPct val="130000"/>
                        </a:lnSpc>
                        <a:spcAft>
                          <a:spcPts val="0"/>
                        </a:spcAft>
                      </a:pPr>
                      <a:r>
                        <a:rPr lang="en-US" sz="1400" b="1" dirty="0" err="1">
                          <a:effectLst/>
                          <a:latin typeface="Playfair Display" charset="0"/>
                        </a:rPr>
                        <a:t>Tổng</a:t>
                      </a:r>
                      <a:r>
                        <a:rPr lang="en-US" sz="1400" b="1" dirty="0">
                          <a:effectLst/>
                          <a:latin typeface="Playfair Display" charset="0"/>
                        </a:rPr>
                        <a:t> </a:t>
                      </a:r>
                      <a:r>
                        <a:rPr lang="en-US" sz="1400" b="1" dirty="0" err="1">
                          <a:effectLst/>
                          <a:latin typeface="Playfair Display" charset="0"/>
                        </a:rPr>
                        <a:t>thời</a:t>
                      </a:r>
                      <a:r>
                        <a:rPr lang="en-US" sz="1400" b="1" dirty="0">
                          <a:effectLst/>
                          <a:latin typeface="Playfair Display" charset="0"/>
                        </a:rPr>
                        <a:t> </a:t>
                      </a:r>
                      <a:r>
                        <a:rPr lang="en-US" sz="1400" b="1" dirty="0" err="1">
                          <a:effectLst/>
                          <a:latin typeface="Playfair Display" charset="0"/>
                        </a:rPr>
                        <a:t>gian</a:t>
                      </a:r>
                      <a:endParaRPr lang="en-US" sz="1400" b="1" dirty="0">
                        <a:effectLst/>
                        <a:latin typeface="Playfair Display" charset="0"/>
                        <a:ea typeface="Times New Roman"/>
                        <a:cs typeface="Times New Roman"/>
                      </a:endParaRPr>
                    </a:p>
                  </a:txBody>
                  <a:tcPr marL="52904" marR="52904" marT="0" marB="0" anchor="ctr"/>
                </a:tc>
                <a:tc hMerge="1">
                  <a:txBody>
                    <a:bodyPr/>
                    <a:lstStyle/>
                    <a:p>
                      <a:endParaRPr lang="en-US"/>
                    </a:p>
                  </a:txBody>
                  <a:tcPr/>
                </a:tc>
                <a:tc>
                  <a:txBody>
                    <a:bodyPr/>
                    <a:lstStyle/>
                    <a:p>
                      <a:pPr indent="68580" algn="l">
                        <a:lnSpc>
                          <a:spcPct val="130000"/>
                        </a:lnSpc>
                        <a:spcAft>
                          <a:spcPts val="0"/>
                        </a:spcAft>
                      </a:pPr>
                      <a:r>
                        <a:rPr lang="en-US" sz="1400" b="1" dirty="0">
                          <a:effectLst/>
                          <a:latin typeface="Playfair Display" charset="0"/>
                        </a:rPr>
                        <a:t>20 </a:t>
                      </a:r>
                      <a:r>
                        <a:rPr lang="en-US" sz="1400" b="1" dirty="0" err="1">
                          <a:effectLst/>
                          <a:latin typeface="Playfair Display" charset="0"/>
                        </a:rPr>
                        <a:t>phút</a:t>
                      </a:r>
                      <a:endParaRPr lang="en-US" sz="1400" b="1" dirty="0">
                        <a:effectLst/>
                        <a:latin typeface="Playfair Display" charset="0"/>
                        <a:ea typeface="Times New Roman"/>
                        <a:cs typeface="Times New Roman"/>
                      </a:endParaRPr>
                    </a:p>
                  </a:txBody>
                  <a:tcPr marL="52904" marR="52904" marT="0" marB="0" anchor="ctr"/>
                </a:tc>
                <a:tc>
                  <a:txBody>
                    <a:bodyPr/>
                    <a:lstStyle/>
                    <a:p>
                      <a:pPr algn="l">
                        <a:lnSpc>
                          <a:spcPct val="130000"/>
                        </a:lnSpc>
                        <a:spcAft>
                          <a:spcPts val="0"/>
                        </a:spcAft>
                      </a:pPr>
                      <a:r>
                        <a:rPr lang="en-US" sz="1400" b="1" dirty="0">
                          <a:effectLst/>
                          <a:latin typeface="Playfair Display" charset="0"/>
                        </a:rPr>
                        <a:t> </a:t>
                      </a:r>
                      <a:endParaRPr lang="en-US" sz="1400" b="1" dirty="0">
                        <a:effectLst/>
                        <a:latin typeface="Playfair Display" charset="0"/>
                        <a:ea typeface="Times New Roman"/>
                        <a:cs typeface="Times New Roman"/>
                      </a:endParaRPr>
                    </a:p>
                  </a:txBody>
                  <a:tcPr marL="52904" marR="52904" marT="0" marB="0" anchor="ctr"/>
                </a:tc>
              </a:tr>
            </a:tbl>
          </a:graphicData>
        </a:graphic>
      </p:graphicFrame>
    </p:spTree>
    <p:extLst>
      <p:ext uri="{BB962C8B-B14F-4D97-AF65-F5344CB8AC3E}">
        <p14:creationId xmlns:p14="http://schemas.microsoft.com/office/powerpoint/2010/main" val="644140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1610674468"/>
              </p:ext>
            </p:extLst>
          </p:nvPr>
        </p:nvGraphicFramePr>
        <p:xfrm>
          <a:off x="762001" y="521494"/>
          <a:ext cx="7620000" cy="4071757"/>
        </p:xfrm>
        <a:graphic>
          <a:graphicData uri="http://schemas.openxmlformats.org/drawingml/2006/table">
            <a:tbl>
              <a:tblPr firstRow="1" firstCol="1" bandRow="1">
                <a:tableStyleId>{50612979-EF31-4AF9-A8EF-6B6A0A963571}</a:tableStyleId>
              </a:tblPr>
              <a:tblGrid>
                <a:gridCol w="7620000"/>
              </a:tblGrid>
              <a:tr h="439557">
                <a:tc>
                  <a:txBody>
                    <a:bodyPr/>
                    <a:lstStyle/>
                    <a:p>
                      <a:pPr>
                        <a:lnSpc>
                          <a:spcPts val="2200"/>
                        </a:lnSpc>
                        <a:spcAft>
                          <a:spcPts val="0"/>
                        </a:spcAft>
                      </a:pP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r>
                        <a:rPr lang="en-US" sz="1400" b="1" dirty="0">
                          <a:effectLst/>
                          <a:latin typeface="Playfair Display" charset="0"/>
                        </a:rPr>
                        <a:t> 5</a:t>
                      </a:r>
                      <a:r>
                        <a:rPr lang="vi-VN" sz="1400" b="1" dirty="0">
                          <a:effectLst/>
                        </a:rPr>
                        <a:t>:</a:t>
                      </a:r>
                      <a:r>
                        <a:rPr lang="en-US" sz="1400" b="1" dirty="0">
                          <a:effectLst/>
                          <a:latin typeface="Playfair Display" charset="0"/>
                        </a:rPr>
                        <a:t> </a:t>
                      </a:r>
                      <a:r>
                        <a:rPr lang="en-US" sz="1400" b="1" dirty="0" err="1">
                          <a:effectLst/>
                          <a:latin typeface="Playfair Display" charset="0"/>
                        </a:rPr>
                        <a:t>Cơ</a:t>
                      </a:r>
                      <a:r>
                        <a:rPr lang="en-US" sz="1400" b="1" dirty="0">
                          <a:effectLst/>
                          <a:latin typeface="Playfair Display" charset="0"/>
                        </a:rPr>
                        <a:t> </a:t>
                      </a:r>
                      <a:r>
                        <a:rPr lang="en-US" sz="1400" b="1" dirty="0" err="1">
                          <a:effectLst/>
                          <a:latin typeface="Playfair Display" charset="0"/>
                        </a:rPr>
                        <a:t>quan</a:t>
                      </a:r>
                      <a:r>
                        <a:rPr lang="en-US" sz="1400" b="1" dirty="0">
                          <a:effectLst/>
                          <a:latin typeface="Playfair Display" charset="0"/>
                        </a:rPr>
                        <a:t> </a:t>
                      </a:r>
                      <a:r>
                        <a:rPr lang="en-US" sz="1400" b="1" dirty="0" err="1">
                          <a:effectLst/>
                          <a:latin typeface="Playfair Display" charset="0"/>
                        </a:rPr>
                        <a:t>đăng</a:t>
                      </a:r>
                      <a:r>
                        <a:rPr lang="en-US" sz="1400" b="1" dirty="0">
                          <a:effectLst/>
                          <a:latin typeface="Playfair Display" charset="0"/>
                        </a:rPr>
                        <a:t> </a:t>
                      </a:r>
                      <a:r>
                        <a:rPr lang="en-US" sz="1400" b="1" dirty="0" err="1">
                          <a:effectLst/>
                          <a:latin typeface="Playfair Display" charset="0"/>
                        </a:rPr>
                        <a:t>ký</a:t>
                      </a:r>
                      <a:r>
                        <a:rPr lang="en-US" sz="1400" b="1" dirty="0">
                          <a:effectLst/>
                          <a:latin typeface="Playfair Display" charset="0"/>
                        </a:rPr>
                        <a:t> </a:t>
                      </a:r>
                      <a:r>
                        <a:rPr lang="en-US" sz="1400" b="1" dirty="0" err="1">
                          <a:effectLst/>
                          <a:latin typeface="Playfair Display" charset="0"/>
                        </a:rPr>
                        <a:t>hộ</a:t>
                      </a:r>
                      <a:r>
                        <a:rPr lang="en-US" sz="1400" b="1" dirty="0">
                          <a:effectLst/>
                          <a:latin typeface="Playfair Display" charset="0"/>
                        </a:rPr>
                        <a:t> </a:t>
                      </a:r>
                      <a:r>
                        <a:rPr lang="en-US" sz="1400" b="1" dirty="0" err="1">
                          <a:effectLst/>
                          <a:latin typeface="Playfair Display" charset="0"/>
                        </a:rPr>
                        <a:t>tịch</a:t>
                      </a:r>
                      <a:r>
                        <a:rPr lang="en-US" sz="1400" b="1" dirty="0">
                          <a:effectLst/>
                          <a:latin typeface="Playfair Display" charset="0"/>
                        </a:rPr>
                        <a:t> </a:t>
                      </a:r>
                      <a:r>
                        <a:rPr lang="en-US" sz="1400" b="1" dirty="0" err="1">
                          <a:effectLst/>
                          <a:latin typeface="Playfair Display" charset="0"/>
                        </a:rPr>
                        <a:t>liên</a:t>
                      </a:r>
                      <a:r>
                        <a:rPr lang="en-US" sz="1400" b="1" dirty="0">
                          <a:effectLst/>
                          <a:latin typeface="Playfair Display" charset="0"/>
                        </a:rPr>
                        <a:t> </a:t>
                      </a:r>
                      <a:r>
                        <a:rPr lang="en-US" sz="1400" b="1" dirty="0" err="1">
                          <a:effectLst/>
                          <a:latin typeface="Playfair Display" charset="0"/>
                        </a:rPr>
                        <a:t>quan</a:t>
                      </a:r>
                      <a:r>
                        <a:rPr lang="en-US" sz="1400" b="1" dirty="0">
                          <a:effectLst/>
                          <a:latin typeface="Playfair Display" charset="0"/>
                        </a:rPr>
                        <a:t> </a:t>
                      </a:r>
                      <a:r>
                        <a:rPr lang="en-US" sz="1400" b="1" dirty="0" err="1">
                          <a:effectLst/>
                          <a:latin typeface="Playfair Display" charset="0"/>
                        </a:rPr>
                        <a:t>đến</a:t>
                      </a:r>
                      <a:r>
                        <a:rPr lang="en-US" sz="1400" b="1" dirty="0">
                          <a:effectLst/>
                          <a:latin typeface="Playfair Display" charset="0"/>
                        </a:rPr>
                        <a:t> </a:t>
                      </a:r>
                      <a:r>
                        <a:rPr lang="en-US" sz="1400" b="1" dirty="0" err="1">
                          <a:effectLst/>
                          <a:latin typeface="Playfair Display" charset="0"/>
                        </a:rPr>
                        <a:t>quan</a:t>
                      </a:r>
                      <a:r>
                        <a:rPr lang="en-US" sz="1400" b="1" dirty="0">
                          <a:effectLst/>
                          <a:latin typeface="Playfair Display" charset="0"/>
                        </a:rPr>
                        <a:t> </a:t>
                      </a:r>
                      <a:r>
                        <a:rPr lang="en-US" sz="1400" b="1" dirty="0" err="1">
                          <a:effectLst/>
                          <a:latin typeface="Playfair Display" charset="0"/>
                        </a:rPr>
                        <a:t>hệ</a:t>
                      </a:r>
                      <a:r>
                        <a:rPr lang="en-US" sz="1400" b="1" dirty="0">
                          <a:effectLst/>
                          <a:latin typeface="Playfair Display" charset="0"/>
                        </a:rPr>
                        <a:t> </a:t>
                      </a:r>
                      <a:r>
                        <a:rPr lang="en-US" sz="1400" b="1" dirty="0" err="1">
                          <a:effectLst/>
                          <a:latin typeface="Playfair Display" charset="0"/>
                        </a:rPr>
                        <a:t>hôn</a:t>
                      </a:r>
                      <a:r>
                        <a:rPr lang="en-US" sz="1400" b="1" dirty="0">
                          <a:effectLst/>
                          <a:latin typeface="Playfair Display" charset="0"/>
                        </a:rPr>
                        <a:t> </a:t>
                      </a:r>
                      <a:r>
                        <a:rPr lang="en-US" sz="1400" b="1" dirty="0" err="1">
                          <a:effectLst/>
                          <a:latin typeface="Playfair Display" charset="0"/>
                        </a:rPr>
                        <a:t>nhân</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gia</a:t>
                      </a:r>
                      <a:r>
                        <a:rPr lang="en-US" sz="1400" b="1" dirty="0">
                          <a:effectLst/>
                          <a:latin typeface="Playfair Display" charset="0"/>
                        </a:rPr>
                        <a:t> </a:t>
                      </a:r>
                      <a:r>
                        <a:rPr lang="en-US" sz="1400" b="1" dirty="0" err="1">
                          <a:effectLst/>
                          <a:latin typeface="Playfair Display" charset="0"/>
                        </a:rPr>
                        <a:t>đình</a:t>
                      </a:r>
                      <a:r>
                        <a:rPr lang="en-US" sz="1400" b="1" dirty="0">
                          <a:effectLst/>
                          <a:latin typeface="Playfair Display" charset="0"/>
                        </a:rPr>
                        <a:t> (15:15 – 15:45)</a:t>
                      </a:r>
                      <a:endParaRPr lang="en-US" sz="1400" b="1" dirty="0">
                        <a:effectLst/>
                        <a:latin typeface="Playfair Display" charset="0"/>
                        <a:ea typeface="Calibri"/>
                        <a:cs typeface="Times New Roman"/>
                      </a:endParaRPr>
                    </a:p>
                  </a:txBody>
                  <a:tcPr marL="46540" marR="46540" marT="0" marB="0" anchor="ctr"/>
                </a:tc>
              </a:tr>
              <a:tr h="3591899">
                <a:tc>
                  <a:txBody>
                    <a:bodyPr/>
                    <a:lstStyle/>
                    <a:p>
                      <a:pPr algn="just">
                        <a:lnSpc>
                          <a:spcPts val="2200"/>
                        </a:lnSpc>
                        <a:spcBef>
                          <a:spcPts val="1200"/>
                        </a:spcBef>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đích</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đăng</a:t>
                      </a:r>
                      <a:r>
                        <a:rPr lang="en-US" sz="1400" dirty="0">
                          <a:effectLst/>
                          <a:latin typeface="Playfair Display" charset="0"/>
                        </a:rPr>
                        <a:t> </a:t>
                      </a:r>
                      <a:r>
                        <a:rPr lang="en-US" sz="1400" dirty="0" err="1">
                          <a:effectLst/>
                          <a:latin typeface="Playfair Display" charset="0"/>
                        </a:rPr>
                        <a:t>ký</a:t>
                      </a:r>
                      <a:r>
                        <a:rPr lang="en-US" sz="1400" dirty="0">
                          <a:effectLst/>
                          <a:latin typeface="Playfair Display" charset="0"/>
                        </a:rPr>
                        <a:t> </a:t>
                      </a:r>
                      <a:r>
                        <a:rPr lang="en-US" sz="1400" dirty="0" err="1">
                          <a:effectLst/>
                          <a:latin typeface="Playfair Display" charset="0"/>
                        </a:rPr>
                        <a:t>hộ</a:t>
                      </a:r>
                      <a:r>
                        <a:rPr lang="en-US" sz="1400" dirty="0">
                          <a:effectLst/>
                          <a:latin typeface="Playfair Display" charset="0"/>
                        </a:rPr>
                        <a:t> </a:t>
                      </a:r>
                      <a:r>
                        <a:rPr lang="en-US" sz="1400" dirty="0" err="1">
                          <a:effectLst/>
                          <a:latin typeface="Playfair Display" charset="0"/>
                        </a:rPr>
                        <a:t>tịch</a:t>
                      </a:r>
                      <a:r>
                        <a:rPr lang="en-US" sz="1400" dirty="0">
                          <a:effectLst/>
                          <a:latin typeface="Playfair Display" charset="0"/>
                        </a:rPr>
                        <a:t> </a:t>
                      </a:r>
                      <a:r>
                        <a:rPr lang="en-US" sz="1400" dirty="0" err="1">
                          <a:effectLst/>
                          <a:latin typeface="Playfair Display" charset="0"/>
                        </a:rPr>
                        <a:t>liên</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đến</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smtClean="0">
                          <a:effectLst/>
                          <a:latin typeface="Playfair Display" charset="0"/>
                        </a:rPr>
                        <a:t>quan</a:t>
                      </a:r>
                      <a:r>
                        <a:rPr lang="en-US" sz="1400" dirty="0" smtClean="0">
                          <a:effectLst/>
                          <a:latin typeface="Playfair Display" charset="0"/>
                        </a:rPr>
                        <a:t> </a:t>
                      </a:r>
                      <a:r>
                        <a:rPr lang="en-US" sz="1400" dirty="0" err="1" smtClean="0">
                          <a:effectLst/>
                          <a:latin typeface="Playfair Display" charset="0"/>
                        </a:rPr>
                        <a:t>hệ</a:t>
                      </a:r>
                      <a:r>
                        <a:rPr lang="en-US" sz="1400" baseline="0" dirty="0" smtClean="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algn="just">
                        <a:lnSpc>
                          <a:spcPts val="2200"/>
                        </a:lnSpc>
                        <a:spcBef>
                          <a:spcPts val="1200"/>
                        </a:spcBef>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tiêu</a:t>
                      </a:r>
                      <a:r>
                        <a:rPr lang="en-US" sz="1400" b="1" dirty="0">
                          <a:effectLst/>
                          <a:latin typeface="Playfair Display" charset="0"/>
                        </a:rPr>
                        <a:t>: </a:t>
                      </a:r>
                    </a:p>
                    <a:p>
                      <a:pPr marL="457200" algn="just">
                        <a:lnSpc>
                          <a:spcPts val="2200"/>
                        </a:lnSpc>
                        <a:spcAft>
                          <a:spcPts val="0"/>
                        </a:spcAft>
                      </a:pPr>
                      <a:r>
                        <a:rPr lang="en-US" sz="1400" dirty="0">
                          <a:effectLst/>
                          <a:latin typeface="Playfair Display" charset="0"/>
                        </a:rPr>
                        <a:t>a)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a:t>
                      </a:r>
                    </a:p>
                    <a:p>
                      <a:pPr marL="457200" algn="just">
                        <a:lnSpc>
                          <a:spcPts val="2200"/>
                        </a:lnSpc>
                        <a:spcAft>
                          <a:spcPts val="0"/>
                        </a:spcAft>
                      </a:pPr>
                      <a:r>
                        <a:rPr lang="en-US" sz="1400" dirty="0" err="1">
                          <a:effectLst/>
                          <a:latin typeface="Playfair Display" charset="0"/>
                        </a:rPr>
                        <a:t>Cung</a:t>
                      </a:r>
                      <a:r>
                        <a:rPr lang="en-US" sz="1400" dirty="0">
                          <a:effectLst/>
                          <a:latin typeface="Playfair Display" charset="0"/>
                        </a:rPr>
                        <a:t> </a:t>
                      </a:r>
                      <a:r>
                        <a:rPr lang="en-US" sz="1400" dirty="0" err="1">
                          <a:effectLst/>
                          <a:latin typeface="Playfair Display" charset="0"/>
                        </a:rPr>
                        <a:t>cấp</a:t>
                      </a:r>
                      <a:r>
                        <a:rPr lang="en-US" sz="1400" dirty="0">
                          <a:effectLst/>
                          <a:latin typeface="Playfair Display" charset="0"/>
                        </a:rPr>
                        <a:t> </a:t>
                      </a:r>
                      <a:r>
                        <a:rPr lang="en-US" sz="1400" dirty="0" err="1">
                          <a:effectLst/>
                          <a:latin typeface="Playfair Display" charset="0"/>
                        </a:rPr>
                        <a:t>cho</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đăng</a:t>
                      </a:r>
                      <a:r>
                        <a:rPr lang="en-US" sz="1400" dirty="0">
                          <a:effectLst/>
                          <a:latin typeface="Playfair Display" charset="0"/>
                        </a:rPr>
                        <a:t> </a:t>
                      </a:r>
                      <a:r>
                        <a:rPr lang="en-US" sz="1400" dirty="0" err="1">
                          <a:effectLst/>
                          <a:latin typeface="Playfair Display" charset="0"/>
                        </a:rPr>
                        <a:t>ký</a:t>
                      </a:r>
                      <a:r>
                        <a:rPr lang="en-US" sz="1400" dirty="0">
                          <a:effectLst/>
                          <a:latin typeface="Playfair Display" charset="0"/>
                        </a:rPr>
                        <a:t> </a:t>
                      </a:r>
                      <a:r>
                        <a:rPr lang="en-US" sz="1400" dirty="0" err="1">
                          <a:effectLst/>
                          <a:latin typeface="Playfair Display" charset="0"/>
                        </a:rPr>
                        <a:t>hộ</a:t>
                      </a:r>
                      <a:r>
                        <a:rPr lang="en-US" sz="1400" dirty="0">
                          <a:effectLst/>
                          <a:latin typeface="Playfair Display" charset="0"/>
                        </a:rPr>
                        <a:t> </a:t>
                      </a:r>
                      <a:r>
                        <a:rPr lang="en-US" sz="1400" dirty="0" err="1">
                          <a:effectLst/>
                          <a:latin typeface="Playfair Display" charset="0"/>
                        </a:rPr>
                        <a:t>tịch</a:t>
                      </a:r>
                      <a:r>
                        <a:rPr lang="en-US" sz="1400" dirty="0">
                          <a:effectLst/>
                          <a:latin typeface="Playfair Display" charset="0"/>
                        </a:rPr>
                        <a:t> </a:t>
                      </a:r>
                      <a:r>
                        <a:rPr lang="en-US" sz="1400" dirty="0" err="1">
                          <a:effectLst/>
                          <a:latin typeface="Playfair Display" charset="0"/>
                        </a:rPr>
                        <a:t>liên</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đến</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hệ</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b)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a:t>
                      </a:r>
                    </a:p>
                    <a:p>
                      <a:pPr marL="457200" algn="just">
                        <a:lnSpc>
                          <a:spcPts val="2000"/>
                        </a:lnSpc>
                        <a:spcAft>
                          <a:spcPts val="0"/>
                        </a:spcAft>
                      </a:pPr>
                      <a:r>
                        <a:rPr lang="en-US" sz="1400" dirty="0">
                          <a:effectLst/>
                          <a:latin typeface="Playfair Display" charset="0"/>
                        </a:rPr>
                        <a:t>- </a:t>
                      </a:r>
                      <a:r>
                        <a:rPr lang="en-US" sz="1400" dirty="0" err="1">
                          <a:effectLst/>
                          <a:latin typeface="Playfair Display" charset="0"/>
                        </a:rPr>
                        <a:t>Hình</a:t>
                      </a:r>
                      <a:r>
                        <a:rPr lang="en-US" sz="1400" dirty="0">
                          <a:effectLst/>
                          <a:latin typeface="Playfair Display" charset="0"/>
                        </a:rPr>
                        <a:t> </a:t>
                      </a:r>
                      <a:r>
                        <a:rPr lang="en-US" sz="1400" dirty="0" err="1">
                          <a:effectLst/>
                          <a:latin typeface="Playfair Display" charset="0"/>
                        </a:rPr>
                        <a:t>thành</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err="1">
                          <a:effectLst/>
                          <a:latin typeface="Playfair Display" charset="0"/>
                        </a:rPr>
                        <a:t>ghi</a:t>
                      </a:r>
                      <a:r>
                        <a:rPr lang="en-US" sz="1400" dirty="0">
                          <a:effectLst/>
                          <a:latin typeface="Playfair Display" charset="0"/>
                        </a:rPr>
                        <a:t> </a:t>
                      </a:r>
                      <a:r>
                        <a:rPr lang="en-US" sz="1400" dirty="0" err="1">
                          <a:effectLst/>
                          <a:latin typeface="Playfair Display" charset="0"/>
                        </a:rPr>
                        <a:t>nhớ</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đăng</a:t>
                      </a:r>
                      <a:r>
                        <a:rPr lang="en-US" sz="1400" dirty="0">
                          <a:effectLst/>
                          <a:latin typeface="Playfair Display" charset="0"/>
                        </a:rPr>
                        <a:t> </a:t>
                      </a:r>
                      <a:r>
                        <a:rPr lang="en-US" sz="1400" dirty="0" err="1">
                          <a:effectLst/>
                          <a:latin typeface="Playfair Display" charset="0"/>
                        </a:rPr>
                        <a:t>ký</a:t>
                      </a:r>
                      <a:r>
                        <a:rPr lang="en-US" sz="1400" dirty="0">
                          <a:effectLst/>
                          <a:latin typeface="Playfair Display" charset="0"/>
                        </a:rPr>
                        <a:t> </a:t>
                      </a:r>
                      <a:r>
                        <a:rPr lang="en-US" sz="1400" dirty="0" err="1">
                          <a:effectLst/>
                          <a:latin typeface="Playfair Display" charset="0"/>
                        </a:rPr>
                        <a:t>hộ</a:t>
                      </a:r>
                      <a:r>
                        <a:rPr lang="en-US" sz="1400" dirty="0">
                          <a:effectLst/>
                          <a:latin typeface="Playfair Display" charset="0"/>
                        </a:rPr>
                        <a:t> </a:t>
                      </a:r>
                      <a:r>
                        <a:rPr lang="en-US" sz="1400" dirty="0" err="1">
                          <a:effectLst/>
                          <a:latin typeface="Playfair Display" charset="0"/>
                        </a:rPr>
                        <a:t>tịch</a:t>
                      </a:r>
                      <a:r>
                        <a:rPr lang="en-US" sz="1400" dirty="0">
                          <a:effectLst/>
                          <a:latin typeface="Playfair Display" charset="0"/>
                        </a:rPr>
                        <a:t> </a:t>
                      </a:r>
                      <a:r>
                        <a:rPr lang="en-US" sz="1400" dirty="0" err="1">
                          <a:effectLst/>
                          <a:latin typeface="Playfair Display" charset="0"/>
                        </a:rPr>
                        <a:t>liên</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đến</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hệ</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marL="457200" algn="just">
                        <a:lnSpc>
                          <a:spcPts val="2200"/>
                        </a:lnSpc>
                        <a:spcAft>
                          <a:spcPts val="0"/>
                        </a:spcAft>
                      </a:pPr>
                      <a:r>
                        <a:rPr lang="en-US" sz="1400" dirty="0">
                          <a:effectLst/>
                          <a:latin typeface="Playfair Display" charset="0"/>
                        </a:rPr>
                        <a:t>- </a:t>
                      </a:r>
                      <a:r>
                        <a:rPr lang="en-US" sz="1400" dirty="0" err="1" smtClean="0">
                          <a:effectLst/>
                          <a:latin typeface="Playfair Display" charset="0"/>
                        </a:rPr>
                        <a:t>Vận</a:t>
                      </a:r>
                      <a:r>
                        <a:rPr lang="en-US" sz="1400" dirty="0" smtClean="0">
                          <a:effectLst/>
                          <a:latin typeface="Playfair Display" charset="0"/>
                        </a:rPr>
                        <a:t> </a:t>
                      </a:r>
                      <a:r>
                        <a:rPr lang="en-US" sz="1400" dirty="0" err="1" smtClean="0">
                          <a:effectLst/>
                          <a:latin typeface="Playfair Display" charset="0"/>
                        </a:rPr>
                        <a:t>dụng</a:t>
                      </a:r>
                      <a:r>
                        <a:rPr lang="en-US" sz="1400" baseline="0" dirty="0" smtClean="0">
                          <a:effectLst/>
                          <a:latin typeface="Playfair Display" charset="0"/>
                        </a:rPr>
                        <a:t> </a:t>
                      </a:r>
                      <a:r>
                        <a:rPr lang="en-US" sz="1400" baseline="0" dirty="0" err="1" smtClean="0">
                          <a:effectLst/>
                          <a:latin typeface="Playfair Display" charset="0"/>
                        </a:rPr>
                        <a:t>các</a:t>
                      </a:r>
                      <a:r>
                        <a:rPr lang="en-US" sz="1400" baseline="0" dirty="0" smtClean="0">
                          <a:effectLst/>
                          <a:latin typeface="Playfair Display" charset="0"/>
                        </a:rPr>
                        <a:t> </a:t>
                      </a:r>
                      <a:r>
                        <a:rPr lang="en-US" sz="1400" baseline="0" dirty="0" err="1" smtClean="0">
                          <a:effectLst/>
                          <a:latin typeface="Playfair Display" charset="0"/>
                        </a:rPr>
                        <a:t>quy</a:t>
                      </a:r>
                      <a:r>
                        <a:rPr lang="en-US" sz="1400" baseline="0" dirty="0" smtClean="0">
                          <a:effectLst/>
                          <a:latin typeface="Playfair Display" charset="0"/>
                        </a:rPr>
                        <a:t> </a:t>
                      </a:r>
                      <a:r>
                        <a:rPr lang="en-US" sz="1400" baseline="0" dirty="0" err="1" smtClean="0">
                          <a:effectLst/>
                          <a:latin typeface="Playfair Display" charset="0"/>
                        </a:rPr>
                        <a:t>định</a:t>
                      </a:r>
                      <a:r>
                        <a:rPr lang="en-US" sz="1400" baseline="0" dirty="0" smtClean="0">
                          <a:effectLst/>
                          <a:latin typeface="Playfair Display" charset="0"/>
                        </a:rPr>
                        <a:t> </a:t>
                      </a:r>
                      <a:r>
                        <a:rPr lang="en-US" sz="1400" baseline="0" dirty="0" err="1" smtClean="0">
                          <a:effectLst/>
                          <a:latin typeface="Playfair Display" charset="0"/>
                        </a:rPr>
                        <a:t>về</a:t>
                      </a:r>
                      <a:r>
                        <a:rPr lang="en-US" sz="1400" baseline="0" dirty="0" smtClean="0">
                          <a:effectLst/>
                          <a:latin typeface="Playfair Display" charset="0"/>
                        </a:rPr>
                        <a:t> </a:t>
                      </a:r>
                      <a:r>
                        <a:rPr lang="en-US" sz="1400" dirty="0" err="1" smtClean="0">
                          <a:effectLst/>
                          <a:latin typeface="Playfair Display" charset="0"/>
                        </a:rPr>
                        <a:t>trách</a:t>
                      </a:r>
                      <a:r>
                        <a:rPr lang="en-US" sz="1400" dirty="0" smtClean="0">
                          <a:effectLst/>
                          <a:latin typeface="Playfair Display" charset="0"/>
                        </a:rPr>
                        <a:t> </a:t>
                      </a:r>
                      <a:r>
                        <a:rPr lang="en-US" sz="1400" dirty="0" err="1">
                          <a:effectLst/>
                          <a:latin typeface="Playfair Display" charset="0"/>
                        </a:rPr>
                        <a:t>nhiệm</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đăng</a:t>
                      </a:r>
                      <a:r>
                        <a:rPr lang="en-US" sz="1400" dirty="0">
                          <a:effectLst/>
                          <a:latin typeface="Playfair Display" charset="0"/>
                        </a:rPr>
                        <a:t> </a:t>
                      </a:r>
                      <a:r>
                        <a:rPr lang="en-US" sz="1400" dirty="0" err="1">
                          <a:effectLst/>
                          <a:latin typeface="Playfair Display" charset="0"/>
                        </a:rPr>
                        <a:t>ký</a:t>
                      </a:r>
                      <a:r>
                        <a:rPr lang="en-US" sz="1400" dirty="0">
                          <a:effectLst/>
                          <a:latin typeface="Playfair Display" charset="0"/>
                        </a:rPr>
                        <a:t> </a:t>
                      </a:r>
                      <a:r>
                        <a:rPr lang="en-US" sz="1400" dirty="0" err="1">
                          <a:effectLst/>
                          <a:latin typeface="Playfair Display" charset="0"/>
                        </a:rPr>
                        <a:t>hộ</a:t>
                      </a:r>
                      <a:r>
                        <a:rPr lang="en-US" sz="1400" dirty="0">
                          <a:effectLst/>
                          <a:latin typeface="Playfair Display" charset="0"/>
                        </a:rPr>
                        <a:t> </a:t>
                      </a:r>
                      <a:r>
                        <a:rPr lang="en-US" sz="1400" dirty="0" err="1" smtClean="0">
                          <a:effectLst/>
                          <a:latin typeface="Playfair Display" charset="0"/>
                        </a:rPr>
                        <a:t>tịch</a:t>
                      </a:r>
                      <a:r>
                        <a:rPr lang="en-US" sz="1400" dirty="0" smtClean="0">
                          <a:effectLst/>
                          <a:latin typeface="Playfair Display" charset="0"/>
                        </a:rPr>
                        <a:t> </a:t>
                      </a:r>
                      <a:r>
                        <a:rPr lang="en-US" sz="1400" dirty="0" err="1" smtClean="0">
                          <a:effectLst/>
                          <a:latin typeface="Playfair Display" charset="0"/>
                        </a:rPr>
                        <a:t>vào</a:t>
                      </a:r>
                      <a:r>
                        <a:rPr lang="en-US" sz="1400" baseline="0" dirty="0" smtClean="0">
                          <a:effectLst/>
                          <a:latin typeface="Playfair Display" charset="0"/>
                        </a:rPr>
                        <a:t> </a:t>
                      </a:r>
                      <a:r>
                        <a:rPr lang="en-US" sz="1400" baseline="0" dirty="0" err="1" smtClean="0">
                          <a:effectLst/>
                          <a:latin typeface="Playfair Display" charset="0"/>
                        </a:rPr>
                        <a:t>quá</a:t>
                      </a:r>
                      <a:r>
                        <a:rPr lang="en-US" sz="1400" baseline="0" dirty="0" smtClean="0">
                          <a:effectLst/>
                          <a:latin typeface="Playfair Display" charset="0"/>
                        </a:rPr>
                        <a:t> </a:t>
                      </a:r>
                      <a:r>
                        <a:rPr lang="en-US" sz="1400" baseline="0" dirty="0" err="1" smtClean="0">
                          <a:effectLst/>
                          <a:latin typeface="Playfair Display" charset="0"/>
                        </a:rPr>
                        <a:t>trình</a:t>
                      </a:r>
                      <a:r>
                        <a:rPr lang="en-US" sz="1400" baseline="0" dirty="0" smtClean="0">
                          <a:effectLst/>
                          <a:latin typeface="Playfair Display" charset="0"/>
                        </a:rPr>
                        <a:t> TGPL </a:t>
                      </a:r>
                      <a:r>
                        <a:rPr lang="en-US" sz="1400" baseline="0" dirty="0" err="1" smtClean="0">
                          <a:effectLst/>
                          <a:latin typeface="Playfair Display" charset="0"/>
                        </a:rPr>
                        <a:t>về</a:t>
                      </a:r>
                      <a:r>
                        <a:rPr lang="en-US" sz="1400" baseline="0" dirty="0" smtClean="0">
                          <a:effectLst/>
                          <a:latin typeface="Playfair Display" charset="0"/>
                        </a:rPr>
                        <a:t> HN&amp;GĐ. </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c)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thái</a:t>
                      </a:r>
                      <a:r>
                        <a:rPr lang="en-US" sz="1400" dirty="0">
                          <a:effectLst/>
                          <a:latin typeface="Playfair Display" charset="0"/>
                        </a:rPr>
                        <a:t> </a:t>
                      </a:r>
                      <a:r>
                        <a:rPr lang="en-US" sz="1400" dirty="0" err="1">
                          <a:effectLst/>
                          <a:latin typeface="Playfair Display" charset="0"/>
                        </a:rPr>
                        <a:t>độ</a:t>
                      </a:r>
                      <a:r>
                        <a:rPr lang="en-US" sz="1400" dirty="0">
                          <a:effectLst/>
                          <a:latin typeface="Playfair Display" charset="0"/>
                        </a:rPr>
                        <a:t>: </a:t>
                      </a:r>
                    </a:p>
                    <a:p>
                      <a:pPr marL="457200" algn="just">
                        <a:lnSpc>
                          <a:spcPts val="2000"/>
                        </a:lnSpc>
                        <a:spcAft>
                          <a:spcPts val="0"/>
                        </a:spcAft>
                      </a:pPr>
                      <a:r>
                        <a:rPr lang="en-US" sz="1400" dirty="0">
                          <a:effectLst/>
                          <a:latin typeface="Playfair Display" charset="0"/>
                        </a:rPr>
                        <a:t> </a:t>
                      </a:r>
                      <a:r>
                        <a:rPr lang="en-US" sz="1400" dirty="0" err="1">
                          <a:effectLst/>
                          <a:latin typeface="Playfair Display" charset="0"/>
                        </a:rPr>
                        <a:t>Tự</a:t>
                      </a:r>
                      <a:r>
                        <a:rPr lang="en-US" sz="1400" dirty="0">
                          <a:effectLst/>
                          <a:latin typeface="Playfair Display" charset="0"/>
                        </a:rPr>
                        <a:t> tin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việc</a:t>
                      </a:r>
                      <a:r>
                        <a:rPr lang="en-US" sz="1400" dirty="0">
                          <a:effectLst/>
                          <a:latin typeface="Playfair Display" charset="0"/>
                        </a:rPr>
                        <a:t> </a:t>
                      </a:r>
                      <a:r>
                        <a:rPr lang="en-US" sz="1400" dirty="0" err="1">
                          <a:effectLst/>
                          <a:latin typeface="Playfair Display" charset="0"/>
                        </a:rPr>
                        <a:t>xác</a:t>
                      </a:r>
                      <a:r>
                        <a:rPr lang="en-US" sz="1400" dirty="0">
                          <a:effectLst/>
                          <a:latin typeface="Playfair Display" charset="0"/>
                        </a:rPr>
                        <a:t> </a:t>
                      </a:r>
                      <a:r>
                        <a:rPr lang="en-US" sz="1400" dirty="0" err="1">
                          <a:effectLst/>
                          <a:latin typeface="Playfair Display" charset="0"/>
                        </a:rPr>
                        <a:t>định</a:t>
                      </a:r>
                      <a:r>
                        <a:rPr lang="en-US" sz="1400" dirty="0">
                          <a:effectLst/>
                          <a:latin typeface="Playfair Display" charset="0"/>
                        </a:rPr>
                        <a:t> </a:t>
                      </a:r>
                      <a:r>
                        <a:rPr lang="en-US" sz="1400" dirty="0" err="1">
                          <a:effectLst/>
                          <a:latin typeface="Playfair Display" charset="0"/>
                        </a:rPr>
                        <a:t>trách</a:t>
                      </a:r>
                      <a:r>
                        <a:rPr lang="en-US" sz="1400" dirty="0">
                          <a:effectLst/>
                          <a:latin typeface="Playfair Display" charset="0"/>
                        </a:rPr>
                        <a:t> </a:t>
                      </a:r>
                      <a:r>
                        <a:rPr lang="en-US" sz="1400" dirty="0" err="1">
                          <a:effectLst/>
                          <a:latin typeface="Playfair Display" charset="0"/>
                        </a:rPr>
                        <a:t>nhiệm</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đăng</a:t>
                      </a:r>
                      <a:r>
                        <a:rPr lang="en-US" sz="1400" dirty="0">
                          <a:effectLst/>
                          <a:latin typeface="Playfair Display" charset="0"/>
                        </a:rPr>
                        <a:t> </a:t>
                      </a:r>
                      <a:r>
                        <a:rPr lang="en-US" sz="1400" dirty="0" err="1">
                          <a:effectLst/>
                          <a:latin typeface="Playfair Display" charset="0"/>
                        </a:rPr>
                        <a:t>ký</a:t>
                      </a:r>
                      <a:r>
                        <a:rPr lang="en-US" sz="1400" dirty="0">
                          <a:effectLst/>
                          <a:latin typeface="Playfair Display" charset="0"/>
                        </a:rPr>
                        <a:t> </a:t>
                      </a:r>
                      <a:r>
                        <a:rPr lang="en-US" sz="1400" dirty="0" err="1">
                          <a:effectLst/>
                          <a:latin typeface="Playfair Display" charset="0"/>
                        </a:rPr>
                        <a:t>hộ</a:t>
                      </a:r>
                      <a:r>
                        <a:rPr lang="en-US" sz="1400" dirty="0">
                          <a:effectLst/>
                          <a:latin typeface="Playfair Display" charset="0"/>
                        </a:rPr>
                        <a:t> </a:t>
                      </a:r>
                      <a:r>
                        <a:rPr lang="en-US" sz="1400" dirty="0" err="1">
                          <a:effectLst/>
                          <a:latin typeface="Playfair Display" charset="0"/>
                        </a:rPr>
                        <a:t>tịch</a:t>
                      </a:r>
                      <a:r>
                        <a:rPr lang="en-US" sz="1400" dirty="0">
                          <a:effectLst/>
                          <a:latin typeface="Playfair Display" charset="0"/>
                        </a:rPr>
                        <a:t> </a:t>
                      </a:r>
                      <a:r>
                        <a:rPr lang="en-US" sz="1400" dirty="0" err="1">
                          <a:effectLst/>
                          <a:latin typeface="Playfair Display" charset="0"/>
                        </a:rPr>
                        <a:t>khi</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smtClean="0">
                          <a:effectLst/>
                          <a:latin typeface="Playfair Display" charset="0"/>
                        </a:rPr>
                        <a:t>TGPL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a typeface="Calibri"/>
                        <a:cs typeface="Times New Roman"/>
                      </a:endParaRPr>
                    </a:p>
                  </a:txBody>
                  <a:tcPr marL="46540" marR="46540" marT="0" marB="0"/>
                </a:tc>
              </a:tr>
            </a:tbl>
          </a:graphicData>
        </a:graphic>
      </p:graphicFrame>
    </p:spTree>
    <p:extLst>
      <p:ext uri="{BB962C8B-B14F-4D97-AF65-F5344CB8AC3E}">
        <p14:creationId xmlns:p14="http://schemas.microsoft.com/office/powerpoint/2010/main" val="2321412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3633633397"/>
              </p:ext>
            </p:extLst>
          </p:nvPr>
        </p:nvGraphicFramePr>
        <p:xfrm>
          <a:off x="685801" y="666750"/>
          <a:ext cx="6095999" cy="3883152"/>
        </p:xfrm>
        <a:graphic>
          <a:graphicData uri="http://schemas.openxmlformats.org/drawingml/2006/table">
            <a:tbl>
              <a:tblPr firstRow="1" firstCol="1" bandRow="1">
                <a:tableStyleId>{50612979-EF31-4AF9-A8EF-6B6A0A963571}</a:tableStyleId>
              </a:tblPr>
              <a:tblGrid>
                <a:gridCol w="2396919"/>
                <a:gridCol w="1953896"/>
                <a:gridCol w="837478"/>
                <a:gridCol w="907706"/>
              </a:tblGrid>
              <a:tr h="552176">
                <a:tc>
                  <a:txBody>
                    <a:bodyPr/>
                    <a:lstStyle/>
                    <a:p>
                      <a:pPr algn="l">
                        <a:lnSpc>
                          <a:spcPct val="130000"/>
                        </a:lnSpc>
                        <a:spcAft>
                          <a:spcPts val="0"/>
                        </a:spcAft>
                      </a:pPr>
                      <a:r>
                        <a:rPr lang="en-US" sz="1400" b="1" dirty="0" err="1">
                          <a:effectLst/>
                          <a:latin typeface="Playfair Display" charset="0"/>
                        </a:rPr>
                        <a:t>Nội</a:t>
                      </a:r>
                      <a:r>
                        <a:rPr lang="en-US" sz="1400" b="1" dirty="0">
                          <a:effectLst/>
                          <a:latin typeface="Playfair Display" charset="0"/>
                        </a:rPr>
                        <a:t> dung </a:t>
                      </a: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endParaRPr lang="en-US" sz="1400" b="1" dirty="0">
                        <a:effectLst/>
                        <a:latin typeface="Playfair Display" charset="0"/>
                        <a:ea typeface="Times New Roman"/>
                        <a:cs typeface="Times New Roman"/>
                      </a:endParaRPr>
                    </a:p>
                  </a:txBody>
                  <a:tcPr marL="52904" marR="52904" marT="0" marB="0" anchor="ctr"/>
                </a:tc>
                <a:tc>
                  <a:txBody>
                    <a:bodyPr/>
                    <a:lstStyle/>
                    <a:p>
                      <a:pPr algn="ctr">
                        <a:lnSpc>
                          <a:spcPct val="130000"/>
                        </a:lnSpc>
                        <a:spcAft>
                          <a:spcPts val="0"/>
                        </a:spcAft>
                      </a:pPr>
                      <a:r>
                        <a:rPr lang="en-US" sz="1400" b="1" dirty="0" err="1">
                          <a:effectLst/>
                          <a:latin typeface="Playfair Display" charset="0"/>
                        </a:rPr>
                        <a:t>Phương</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được</a:t>
                      </a:r>
                      <a:r>
                        <a:rPr lang="en-US" sz="1400" b="1" dirty="0">
                          <a:effectLst/>
                          <a:latin typeface="Playfair Display" charset="0"/>
                        </a:rPr>
                        <a:t> </a:t>
                      </a:r>
                      <a:r>
                        <a:rPr lang="en-US" sz="1400" b="1" dirty="0" err="1">
                          <a:effectLst/>
                          <a:latin typeface="Playfair Display" charset="0"/>
                        </a:rPr>
                        <a:t>sử</a:t>
                      </a:r>
                      <a:r>
                        <a:rPr lang="en-US" sz="1400" b="1" dirty="0">
                          <a:effectLst/>
                          <a:latin typeface="Playfair Display" charset="0"/>
                        </a:rPr>
                        <a:t> </a:t>
                      </a:r>
                      <a:r>
                        <a:rPr lang="en-US" sz="1400" b="1" dirty="0" err="1">
                          <a:effectLst/>
                          <a:latin typeface="Playfair Display" charset="0"/>
                        </a:rPr>
                        <a:t>dụng</a:t>
                      </a:r>
                      <a:endParaRPr lang="en-US" sz="1400" b="1" dirty="0">
                        <a:effectLst/>
                        <a:latin typeface="Playfair Display" charset="0"/>
                        <a:ea typeface="Times New Roman"/>
                        <a:cs typeface="Times New Roman"/>
                      </a:endParaRPr>
                    </a:p>
                  </a:txBody>
                  <a:tcPr marL="52904" marR="52904" marT="0" marB="0" anchor="ctr"/>
                </a:tc>
                <a:tc>
                  <a:txBody>
                    <a:bodyPr/>
                    <a:lstStyle/>
                    <a:p>
                      <a:pPr algn="ctr">
                        <a:lnSpc>
                          <a:spcPct val="130000"/>
                        </a:lnSpc>
                        <a:spcAft>
                          <a:spcPts val="0"/>
                        </a:spcAft>
                      </a:pPr>
                      <a:r>
                        <a:rPr lang="en-US" sz="1400" b="1" dirty="0" err="1">
                          <a:effectLst/>
                          <a:latin typeface="Playfair Display" charset="0"/>
                        </a:rPr>
                        <a:t>Thời</a:t>
                      </a:r>
                      <a:r>
                        <a:rPr lang="en-US" sz="1400" b="1" dirty="0">
                          <a:effectLst/>
                          <a:latin typeface="Playfair Display" charset="0"/>
                        </a:rPr>
                        <a:t> </a:t>
                      </a:r>
                      <a:r>
                        <a:rPr lang="en-US" sz="1400" b="1" dirty="0" err="1">
                          <a:effectLst/>
                          <a:latin typeface="Playfair Display" charset="0"/>
                        </a:rPr>
                        <a:t>gian</a:t>
                      </a:r>
                      <a:endParaRPr lang="en-US" sz="1400" b="1" dirty="0">
                        <a:effectLst/>
                        <a:latin typeface="Playfair Display" charset="0"/>
                        <a:ea typeface="Times New Roman"/>
                        <a:cs typeface="Times New Roman"/>
                      </a:endParaRPr>
                    </a:p>
                  </a:txBody>
                  <a:tcPr marL="52904" marR="52904" marT="0" marB="0" anchor="ctr"/>
                </a:tc>
                <a:tc>
                  <a:txBody>
                    <a:bodyPr/>
                    <a:lstStyle/>
                    <a:p>
                      <a:pPr algn="ctr">
                        <a:lnSpc>
                          <a:spcPct val="130000"/>
                        </a:lnSpc>
                        <a:spcAft>
                          <a:spcPts val="0"/>
                        </a:spcAft>
                      </a:pPr>
                      <a:r>
                        <a:rPr lang="en-US" sz="1400" b="1" dirty="0" err="1">
                          <a:effectLst/>
                          <a:latin typeface="Playfair Display" charset="0"/>
                        </a:rPr>
                        <a:t>Giáo</a:t>
                      </a:r>
                      <a:r>
                        <a:rPr lang="en-US" sz="1400" b="1" dirty="0">
                          <a:effectLst/>
                          <a:latin typeface="Playfair Display" charset="0"/>
                        </a:rPr>
                        <a:t> </a:t>
                      </a:r>
                      <a:r>
                        <a:rPr lang="en-US" sz="1400" b="1" dirty="0" err="1">
                          <a:effectLst/>
                          <a:latin typeface="Playfair Display" charset="0"/>
                        </a:rPr>
                        <a:t>cụ</a:t>
                      </a:r>
                      <a:r>
                        <a:rPr lang="en-US" sz="1400" b="1" dirty="0">
                          <a:effectLst/>
                          <a:latin typeface="Playfair Display" charset="0"/>
                        </a:rPr>
                        <a:t> </a:t>
                      </a:r>
                      <a:r>
                        <a:rPr lang="en-US" sz="1400" b="1" dirty="0" err="1">
                          <a:effectLst/>
                          <a:latin typeface="Playfair Display" charset="0"/>
                        </a:rPr>
                        <a:t>trực</a:t>
                      </a:r>
                      <a:r>
                        <a:rPr lang="en-US" sz="1400" b="1" dirty="0">
                          <a:effectLst/>
                          <a:latin typeface="Playfair Display" charset="0"/>
                        </a:rPr>
                        <a:t> </a:t>
                      </a:r>
                      <a:r>
                        <a:rPr lang="en-US" sz="1400" b="1" dirty="0" err="1">
                          <a:effectLst/>
                          <a:latin typeface="Playfair Display" charset="0"/>
                        </a:rPr>
                        <a:t>quan</a:t>
                      </a:r>
                      <a:endParaRPr lang="en-US" sz="1400" b="1" dirty="0">
                        <a:effectLst/>
                        <a:latin typeface="Playfair Display" charset="0"/>
                        <a:ea typeface="Times New Roman"/>
                        <a:cs typeface="Times New Roman"/>
                      </a:endParaRPr>
                    </a:p>
                  </a:txBody>
                  <a:tcPr marL="52904" marR="52904" marT="0" marB="0" anchor="ctr"/>
                </a:tc>
              </a:tr>
              <a:tr h="276088">
                <a:tc>
                  <a:txBody>
                    <a:bodyPr/>
                    <a:lstStyle/>
                    <a:p>
                      <a:pPr algn="just">
                        <a:lnSpc>
                          <a:spcPct val="130000"/>
                        </a:lnSpc>
                        <a:spcAft>
                          <a:spcPts val="0"/>
                        </a:spcAft>
                      </a:pPr>
                      <a:r>
                        <a:rPr lang="en-US" sz="1400" b="1" dirty="0">
                          <a:effectLst/>
                          <a:latin typeface="Playfair Display" charset="0"/>
                        </a:rPr>
                        <a:t>MỞ BÀI</a:t>
                      </a:r>
                      <a:endParaRPr lang="en-US" sz="1400" b="1" dirty="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904" marR="52904" marT="0" marB="0"/>
                </a:tc>
              </a:tr>
              <a:tr h="2981736">
                <a:tc>
                  <a:txBody>
                    <a:bodyPr/>
                    <a:lstStyle/>
                    <a:p>
                      <a:pPr algn="just">
                        <a:lnSpc>
                          <a:spcPct val="130000"/>
                        </a:lnSpc>
                        <a:spcAft>
                          <a:spcPts val="0"/>
                        </a:spcAft>
                      </a:pPr>
                      <a:r>
                        <a:rPr lang="vi-VN" sz="1400" b="1" dirty="0">
                          <a:effectLst/>
                        </a:rPr>
                        <a:t>1. </a:t>
                      </a:r>
                      <a:r>
                        <a:rPr lang="en-US" sz="1400" b="1" dirty="0" err="1">
                          <a:effectLst/>
                          <a:latin typeface="Playfair Display" charset="0"/>
                        </a:rPr>
                        <a:t>Giới</a:t>
                      </a:r>
                      <a:r>
                        <a:rPr lang="en-US" sz="1400" b="1" dirty="0">
                          <a:effectLst/>
                          <a:latin typeface="Playfair Display" charset="0"/>
                        </a:rPr>
                        <a:t> </a:t>
                      </a:r>
                      <a:r>
                        <a:rPr lang="en-US" sz="1400" b="1" dirty="0" err="1">
                          <a:effectLst/>
                          <a:latin typeface="Playfair Display" charset="0"/>
                        </a:rPr>
                        <a:t>thiệu</a:t>
                      </a:r>
                      <a:r>
                        <a:rPr lang="en-US" sz="1400" b="1" dirty="0">
                          <a:effectLst/>
                          <a:latin typeface="Playfair Display" charset="0"/>
                        </a:rPr>
                        <a:t> </a:t>
                      </a:r>
                      <a:r>
                        <a:rPr lang="en-US" sz="1400" b="1" dirty="0" err="1">
                          <a:effectLst/>
                          <a:latin typeface="Playfair Display" charset="0"/>
                        </a:rPr>
                        <a:t>chủ</a:t>
                      </a:r>
                      <a:r>
                        <a:rPr lang="en-US" sz="1400" b="1" dirty="0">
                          <a:effectLst/>
                          <a:latin typeface="Playfair Display" charset="0"/>
                        </a:rPr>
                        <a:t> </a:t>
                      </a:r>
                      <a:r>
                        <a:rPr lang="en-US" sz="1400" b="1" dirty="0" err="1">
                          <a:effectLst/>
                          <a:latin typeface="Playfair Display" charset="0"/>
                        </a:rPr>
                        <a:t>đề</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đích</a:t>
                      </a:r>
                      <a:r>
                        <a:rPr lang="en-US" sz="1400" b="1" dirty="0">
                          <a:effectLst/>
                          <a:latin typeface="Playfair Display" charset="0"/>
                        </a:rPr>
                        <a:t> </a:t>
                      </a: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endParaRPr lang="en-US" sz="1400" b="1" dirty="0">
                        <a:effectLst/>
                        <a:latin typeface="Playfair Display" charset="0"/>
                      </a:endParaRPr>
                    </a:p>
                    <a:p>
                      <a:pPr algn="just">
                        <a:lnSpc>
                          <a:spcPct val="130000"/>
                        </a:lnSpc>
                        <a:spcAft>
                          <a:spcPts val="0"/>
                        </a:spcAft>
                      </a:pP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tóm</a:t>
                      </a:r>
                      <a:r>
                        <a:rPr lang="en-US" sz="1400" dirty="0">
                          <a:effectLst/>
                          <a:latin typeface="Playfair Display" charset="0"/>
                        </a:rPr>
                        <a:t> </a:t>
                      </a:r>
                      <a:r>
                        <a:rPr lang="en-US" sz="1400" dirty="0" err="1">
                          <a:effectLst/>
                          <a:latin typeface="Playfair Display" charset="0"/>
                        </a:rPr>
                        <a:t>tắt</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Nhận</a:t>
                      </a:r>
                      <a:r>
                        <a:rPr lang="en-US" sz="1400" dirty="0">
                          <a:effectLst/>
                          <a:latin typeface="Playfair Display" charset="0"/>
                        </a:rPr>
                        <a:t> </a:t>
                      </a:r>
                      <a:r>
                        <a:rPr lang="en-US" sz="1400" dirty="0" err="1">
                          <a:effectLst/>
                          <a:latin typeface="Playfair Display" charset="0"/>
                        </a:rPr>
                        <a:t>biết</a:t>
                      </a:r>
                      <a:r>
                        <a:rPr lang="en-US" sz="1400" dirty="0">
                          <a:effectLst/>
                          <a:latin typeface="Playfair Display" charset="0"/>
                        </a:rPr>
                        <a:t> </a:t>
                      </a:r>
                      <a:r>
                        <a:rPr lang="en-US" sz="1400" dirty="0" err="1">
                          <a:effectLst/>
                          <a:latin typeface="Playfair Display" charset="0"/>
                        </a:rPr>
                        <a:t>rõ</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đăng</a:t>
                      </a:r>
                      <a:r>
                        <a:rPr lang="en-US" sz="1400" dirty="0">
                          <a:effectLst/>
                          <a:latin typeface="Playfair Display" charset="0"/>
                        </a:rPr>
                        <a:t> </a:t>
                      </a:r>
                      <a:r>
                        <a:rPr lang="en-US" sz="1400" dirty="0" err="1">
                          <a:effectLst/>
                          <a:latin typeface="Playfair Display" charset="0"/>
                        </a:rPr>
                        <a:t>ký</a:t>
                      </a:r>
                      <a:r>
                        <a:rPr lang="en-US" sz="1400" dirty="0">
                          <a:effectLst/>
                          <a:latin typeface="Playfair Display" charset="0"/>
                        </a:rPr>
                        <a:t> </a:t>
                      </a:r>
                      <a:r>
                        <a:rPr lang="en-US" sz="1400" dirty="0" err="1">
                          <a:effectLst/>
                          <a:latin typeface="Playfair Display" charset="0"/>
                        </a:rPr>
                        <a:t>hộ</a:t>
                      </a:r>
                      <a:r>
                        <a:rPr lang="en-US" sz="1400" dirty="0">
                          <a:effectLst/>
                          <a:latin typeface="Playfair Display" charset="0"/>
                        </a:rPr>
                        <a:t> </a:t>
                      </a:r>
                      <a:r>
                        <a:rPr lang="en-US" sz="1400" dirty="0" err="1">
                          <a:effectLst/>
                          <a:latin typeface="Playfair Display" charset="0"/>
                        </a:rPr>
                        <a:t>tịch</a:t>
                      </a:r>
                      <a:r>
                        <a:rPr lang="en-US" sz="1400" dirty="0">
                          <a:effectLst/>
                          <a:latin typeface="Playfair Display" charset="0"/>
                        </a:rPr>
                        <a:t> </a:t>
                      </a:r>
                      <a:r>
                        <a:rPr lang="en-US" sz="1400" dirty="0" err="1">
                          <a:effectLst/>
                          <a:latin typeface="Playfair Display" charset="0"/>
                        </a:rPr>
                        <a:t>liên</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đến</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hệ</a:t>
                      </a:r>
                      <a:r>
                        <a:rPr lang="en-US" sz="1400" dirty="0">
                          <a:effectLst/>
                          <a:latin typeface="Playfair Display" charset="0"/>
                        </a:rPr>
                        <a:t> </a:t>
                      </a:r>
                      <a:r>
                        <a:rPr lang="en-US" sz="1400" dirty="0" smtClean="0">
                          <a:effectLst/>
                          <a:latin typeface="Playfair Display" charset="0"/>
                        </a:rPr>
                        <a:t>HN&amp;GĐ</a:t>
                      </a:r>
                      <a:r>
                        <a:rPr lang="en-US" sz="1400" baseline="0" dirty="0" smtClean="0">
                          <a:effectLst/>
                          <a:latin typeface="Playfair Display" charset="0"/>
                        </a:rPr>
                        <a:t> </a:t>
                      </a:r>
                      <a:r>
                        <a:rPr lang="en-US" sz="1400" dirty="0" err="1" smtClean="0">
                          <a:effectLst/>
                          <a:latin typeface="Playfair Display" charset="0"/>
                        </a:rPr>
                        <a:t>là</a:t>
                      </a:r>
                      <a:r>
                        <a:rPr lang="en-US" sz="1400" baseline="0" dirty="0" smtClean="0">
                          <a:effectLst/>
                          <a:latin typeface="Playfair Display" charset="0"/>
                        </a:rPr>
                        <a:t> </a:t>
                      </a:r>
                      <a:r>
                        <a:rPr lang="en-US" sz="1400" baseline="0" dirty="0" err="1" smtClean="0">
                          <a:effectLst/>
                          <a:latin typeface="Playfair Display" charset="0"/>
                        </a:rPr>
                        <a:t>yêu</a:t>
                      </a:r>
                      <a:r>
                        <a:rPr lang="en-US" sz="1400" baseline="0" dirty="0" smtClean="0">
                          <a:effectLst/>
                          <a:latin typeface="Playfair Display" charset="0"/>
                        </a:rPr>
                        <a:t> </a:t>
                      </a:r>
                      <a:r>
                        <a:rPr lang="en-US" sz="1400" baseline="0" dirty="0" err="1" smtClean="0">
                          <a:effectLst/>
                          <a:latin typeface="Playfair Display" charset="0"/>
                        </a:rPr>
                        <a:t>cầu</a:t>
                      </a:r>
                      <a:r>
                        <a:rPr lang="en-US" sz="1400" baseline="0" dirty="0" smtClean="0">
                          <a:effectLst/>
                          <a:latin typeface="Playfair Display" charset="0"/>
                        </a:rPr>
                        <a:t> </a:t>
                      </a:r>
                      <a:r>
                        <a:rPr lang="en-US" sz="1400" baseline="0" dirty="0" err="1" smtClean="0">
                          <a:effectLst/>
                          <a:latin typeface="Playfair Display" charset="0"/>
                        </a:rPr>
                        <a:t>cần</a:t>
                      </a:r>
                      <a:r>
                        <a:rPr lang="en-US" sz="1400" baseline="0" dirty="0" smtClean="0">
                          <a:effectLst/>
                          <a:latin typeface="Playfair Display" charset="0"/>
                        </a:rPr>
                        <a:t> </a:t>
                      </a:r>
                      <a:r>
                        <a:rPr lang="en-US" sz="1400" baseline="0" dirty="0" err="1" smtClean="0">
                          <a:effectLst/>
                          <a:latin typeface="Playfair Display" charset="0"/>
                        </a:rPr>
                        <a:t>thiết</a:t>
                      </a:r>
                      <a:r>
                        <a:rPr lang="en-US" sz="1400" baseline="0" dirty="0" smtClean="0">
                          <a:effectLst/>
                          <a:latin typeface="Playfair Display" charset="0"/>
                        </a:rPr>
                        <a:t> </a:t>
                      </a:r>
                      <a:r>
                        <a:rPr lang="en-US" sz="1400" dirty="0" err="1" smtClean="0">
                          <a:effectLst/>
                          <a:latin typeface="Playfair Display" charset="0"/>
                        </a:rPr>
                        <a:t>khi</a:t>
                      </a:r>
                      <a:r>
                        <a:rPr lang="en-US" sz="1400" dirty="0" smtClean="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smtClean="0">
                          <a:effectLst/>
                          <a:latin typeface="Playfair Display" charset="0"/>
                        </a:rPr>
                        <a:t>hiện</a:t>
                      </a:r>
                      <a:r>
                        <a:rPr lang="en-US" sz="1400" dirty="0" smtClean="0">
                          <a:effectLst/>
                          <a:latin typeface="Playfair Display" charset="0"/>
                        </a:rPr>
                        <a:t> TGPL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đích</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a:t>
                      </a:r>
                      <a:endParaRPr lang="en-US" sz="1400" dirty="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Thuyết trình</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2 phút</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dirty="0">
                          <a:effectLst/>
                          <a:latin typeface="Playfair Display" charset="0"/>
                        </a:rPr>
                        <a:t>Slides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power point</a:t>
                      </a:r>
                      <a:endParaRPr lang="en-US" sz="1400" dirty="0">
                        <a:effectLst/>
                        <a:latin typeface="Playfair Display" charset="0"/>
                        <a:ea typeface="Times New Roman"/>
                        <a:cs typeface="Times New Roman"/>
                      </a:endParaRPr>
                    </a:p>
                  </a:txBody>
                  <a:tcPr marL="52904" marR="52904" marT="0" marB="0"/>
                </a:tc>
              </a:tr>
            </a:tbl>
          </a:graphicData>
        </a:graphic>
      </p:graphicFrame>
    </p:spTree>
    <p:extLst>
      <p:ext uri="{BB962C8B-B14F-4D97-AF65-F5344CB8AC3E}">
        <p14:creationId xmlns:p14="http://schemas.microsoft.com/office/powerpoint/2010/main" val="3170773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graphicFrame>
        <p:nvGraphicFramePr>
          <p:cNvPr id="7" name="Table 6"/>
          <p:cNvGraphicFramePr>
            <a:graphicFrameLocks noGrp="1"/>
          </p:cNvGraphicFramePr>
          <p:nvPr>
            <p:extLst>
              <p:ext uri="{D42A27DB-BD31-4B8C-83A1-F6EECF244321}">
                <p14:modId xmlns:p14="http://schemas.microsoft.com/office/powerpoint/2010/main" val="159296177"/>
              </p:ext>
            </p:extLst>
          </p:nvPr>
        </p:nvGraphicFramePr>
        <p:xfrm>
          <a:off x="685801" y="590550"/>
          <a:ext cx="5715000" cy="4114800"/>
        </p:xfrm>
        <a:graphic>
          <a:graphicData uri="http://schemas.openxmlformats.org/drawingml/2006/table">
            <a:tbl>
              <a:tblPr firstRow="1" firstCol="1" bandRow="1">
                <a:tableStyleId>{50612979-EF31-4AF9-A8EF-6B6A0A963571}</a:tableStyleId>
              </a:tblPr>
              <a:tblGrid>
                <a:gridCol w="2247112"/>
                <a:gridCol w="1831779"/>
                <a:gridCol w="785135"/>
                <a:gridCol w="850974"/>
              </a:tblGrid>
              <a:tr h="297180">
                <a:tc>
                  <a:txBody>
                    <a:bodyPr/>
                    <a:lstStyle/>
                    <a:p>
                      <a:pPr algn="just">
                        <a:lnSpc>
                          <a:spcPct val="130000"/>
                        </a:lnSpc>
                        <a:spcAft>
                          <a:spcPts val="0"/>
                        </a:spcAft>
                      </a:pPr>
                      <a:r>
                        <a:rPr lang="en-US" sz="1400" b="1" dirty="0">
                          <a:effectLst/>
                          <a:latin typeface="Playfair Display" charset="0"/>
                        </a:rPr>
                        <a:t>THÂN BÀI</a:t>
                      </a:r>
                      <a:endParaRPr lang="en-US" sz="1400" b="1" dirty="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904" marR="52904" marT="0" marB="0"/>
                </a:tc>
              </a:tr>
              <a:tr h="3817620">
                <a:tc>
                  <a:txBody>
                    <a:bodyPr/>
                    <a:lstStyle/>
                    <a:p>
                      <a:pPr algn="just">
                        <a:lnSpc>
                          <a:spcPts val="2200"/>
                        </a:lnSpc>
                        <a:spcAft>
                          <a:spcPts val="0"/>
                        </a:spcAft>
                      </a:pPr>
                      <a:r>
                        <a:rPr lang="vi-VN" sz="1400" b="1" dirty="0">
                          <a:effectLst/>
                        </a:rPr>
                        <a:t>2. </a:t>
                      </a:r>
                      <a:r>
                        <a:rPr lang="en-US" sz="1400" b="1" dirty="0" err="1">
                          <a:effectLst/>
                          <a:latin typeface="Playfair Display" charset="0"/>
                        </a:rPr>
                        <a:t>Cơ</a:t>
                      </a:r>
                      <a:r>
                        <a:rPr lang="en-US" sz="1400" b="1" dirty="0">
                          <a:effectLst/>
                          <a:latin typeface="Playfair Display" charset="0"/>
                        </a:rPr>
                        <a:t> </a:t>
                      </a:r>
                      <a:r>
                        <a:rPr lang="en-US" sz="1400" b="1" dirty="0" err="1">
                          <a:effectLst/>
                          <a:latin typeface="Playfair Display" charset="0"/>
                        </a:rPr>
                        <a:t>quan</a:t>
                      </a:r>
                      <a:r>
                        <a:rPr lang="en-US" sz="1400" b="1" dirty="0">
                          <a:effectLst/>
                          <a:latin typeface="Playfair Display" charset="0"/>
                        </a:rPr>
                        <a:t> </a:t>
                      </a:r>
                      <a:r>
                        <a:rPr lang="en-US" sz="1400" b="1" dirty="0" err="1">
                          <a:effectLst/>
                          <a:latin typeface="Playfair Display" charset="0"/>
                        </a:rPr>
                        <a:t>đăng</a:t>
                      </a:r>
                      <a:r>
                        <a:rPr lang="en-US" sz="1400" b="1" dirty="0">
                          <a:effectLst/>
                          <a:latin typeface="Playfair Display" charset="0"/>
                        </a:rPr>
                        <a:t> </a:t>
                      </a:r>
                      <a:r>
                        <a:rPr lang="en-US" sz="1400" b="1" dirty="0" err="1">
                          <a:effectLst/>
                          <a:latin typeface="Playfair Display" charset="0"/>
                        </a:rPr>
                        <a:t>ký</a:t>
                      </a:r>
                      <a:r>
                        <a:rPr lang="en-US" sz="1400" b="1" dirty="0">
                          <a:effectLst/>
                          <a:latin typeface="Playfair Display" charset="0"/>
                        </a:rPr>
                        <a:t> </a:t>
                      </a:r>
                      <a:r>
                        <a:rPr lang="en-US" sz="1400" b="1" dirty="0" err="1">
                          <a:effectLst/>
                          <a:latin typeface="Playfair Display" charset="0"/>
                        </a:rPr>
                        <a:t>hộ</a:t>
                      </a:r>
                      <a:r>
                        <a:rPr lang="en-US" sz="1400" b="1" dirty="0">
                          <a:effectLst/>
                          <a:latin typeface="Playfair Display" charset="0"/>
                        </a:rPr>
                        <a:t> </a:t>
                      </a:r>
                      <a:r>
                        <a:rPr lang="en-US" sz="1400" b="1" dirty="0" err="1">
                          <a:effectLst/>
                          <a:latin typeface="Playfair Display" charset="0"/>
                        </a:rPr>
                        <a:t>tịch</a:t>
                      </a:r>
                      <a:r>
                        <a:rPr lang="en-US" sz="1400" b="1" dirty="0">
                          <a:effectLst/>
                          <a:latin typeface="Playfair Display" charset="0"/>
                        </a:rPr>
                        <a:t> </a:t>
                      </a:r>
                      <a:r>
                        <a:rPr lang="en-US" sz="1400" b="1" dirty="0" err="1">
                          <a:effectLst/>
                          <a:latin typeface="Playfair Display" charset="0"/>
                        </a:rPr>
                        <a:t>liên</a:t>
                      </a:r>
                      <a:r>
                        <a:rPr lang="en-US" sz="1400" b="1" dirty="0">
                          <a:effectLst/>
                          <a:latin typeface="Playfair Display" charset="0"/>
                        </a:rPr>
                        <a:t> </a:t>
                      </a:r>
                      <a:r>
                        <a:rPr lang="en-US" sz="1400" b="1" dirty="0" err="1">
                          <a:effectLst/>
                          <a:latin typeface="Playfair Display" charset="0"/>
                        </a:rPr>
                        <a:t>quan</a:t>
                      </a:r>
                      <a:r>
                        <a:rPr lang="en-US" sz="1400" b="1" dirty="0">
                          <a:effectLst/>
                          <a:latin typeface="Playfair Display" charset="0"/>
                        </a:rPr>
                        <a:t> </a:t>
                      </a:r>
                      <a:r>
                        <a:rPr lang="en-US" sz="1400" b="1" dirty="0" err="1">
                          <a:effectLst/>
                          <a:latin typeface="Playfair Display" charset="0"/>
                        </a:rPr>
                        <a:t>đến</a:t>
                      </a:r>
                      <a:r>
                        <a:rPr lang="en-US" sz="1400" b="1" dirty="0">
                          <a:effectLst/>
                          <a:latin typeface="Playfair Display" charset="0"/>
                        </a:rPr>
                        <a:t> </a:t>
                      </a:r>
                      <a:r>
                        <a:rPr lang="en-US" sz="1400" b="1" dirty="0" err="1">
                          <a:effectLst/>
                          <a:latin typeface="Playfair Display" charset="0"/>
                        </a:rPr>
                        <a:t>quan</a:t>
                      </a:r>
                      <a:r>
                        <a:rPr lang="en-US" sz="1400" b="1" dirty="0">
                          <a:effectLst/>
                          <a:latin typeface="Playfair Display" charset="0"/>
                        </a:rPr>
                        <a:t> </a:t>
                      </a:r>
                      <a:r>
                        <a:rPr lang="en-US" sz="1400" b="1" dirty="0" err="1">
                          <a:effectLst/>
                          <a:latin typeface="Playfair Display" charset="0"/>
                        </a:rPr>
                        <a:t>hệ</a:t>
                      </a:r>
                      <a:r>
                        <a:rPr lang="en-US" sz="1400" b="1" dirty="0">
                          <a:effectLst/>
                          <a:latin typeface="Playfair Display" charset="0"/>
                        </a:rPr>
                        <a:t> </a:t>
                      </a:r>
                      <a:r>
                        <a:rPr lang="en-US" sz="1400" b="1" dirty="0" err="1">
                          <a:effectLst/>
                          <a:latin typeface="Playfair Display" charset="0"/>
                        </a:rPr>
                        <a:t>hôn</a:t>
                      </a:r>
                      <a:r>
                        <a:rPr lang="en-US" sz="1400" b="1" dirty="0">
                          <a:effectLst/>
                          <a:latin typeface="Playfair Display" charset="0"/>
                        </a:rPr>
                        <a:t> </a:t>
                      </a:r>
                      <a:r>
                        <a:rPr lang="en-US" sz="1400" b="1" dirty="0" err="1">
                          <a:effectLst/>
                          <a:latin typeface="Playfair Display" charset="0"/>
                        </a:rPr>
                        <a:t>nhân</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gia</a:t>
                      </a:r>
                      <a:r>
                        <a:rPr lang="en-US" sz="1400" b="1" dirty="0">
                          <a:effectLst/>
                          <a:latin typeface="Playfair Display" charset="0"/>
                        </a:rPr>
                        <a:t> </a:t>
                      </a:r>
                      <a:r>
                        <a:rPr lang="en-US" sz="1400" b="1" dirty="0" err="1">
                          <a:effectLst/>
                          <a:latin typeface="Playfair Display" charset="0"/>
                        </a:rPr>
                        <a:t>đình</a:t>
                      </a:r>
                      <a:endParaRPr lang="en-US" sz="1400" b="1" dirty="0">
                        <a:effectLst/>
                        <a:latin typeface="Playfair Display" charset="0"/>
                      </a:endParaRP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Nêu</a:t>
                      </a:r>
                      <a:r>
                        <a:rPr lang="en-US" sz="1400" dirty="0">
                          <a:effectLst/>
                          <a:latin typeface="Playfair Display" charset="0"/>
                        </a:rPr>
                        <a:t> </a:t>
                      </a:r>
                      <a:r>
                        <a:rPr lang="en-US" sz="1400" dirty="0" err="1">
                          <a:effectLst/>
                          <a:latin typeface="Playfair Display" charset="0"/>
                        </a:rPr>
                        <a:t>tên</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đăng</a:t>
                      </a:r>
                      <a:r>
                        <a:rPr lang="en-US" sz="1400" dirty="0">
                          <a:effectLst/>
                          <a:latin typeface="Playfair Display" charset="0"/>
                        </a:rPr>
                        <a:t> </a:t>
                      </a:r>
                      <a:r>
                        <a:rPr lang="en-US" sz="1400" dirty="0" err="1">
                          <a:effectLst/>
                          <a:latin typeface="Playfair Display" charset="0"/>
                        </a:rPr>
                        <a:t>ký</a:t>
                      </a:r>
                      <a:r>
                        <a:rPr lang="en-US" sz="1400" dirty="0">
                          <a:effectLst/>
                          <a:latin typeface="Playfair Display" charset="0"/>
                        </a:rPr>
                        <a:t> </a:t>
                      </a:r>
                      <a:r>
                        <a:rPr lang="en-US" sz="1400" dirty="0" err="1">
                          <a:effectLst/>
                          <a:latin typeface="Playfair Display" charset="0"/>
                        </a:rPr>
                        <a:t>hộ</a:t>
                      </a:r>
                      <a:r>
                        <a:rPr lang="en-US" sz="1400" dirty="0">
                          <a:effectLst/>
                          <a:latin typeface="Playfair Display" charset="0"/>
                        </a:rPr>
                        <a:t> </a:t>
                      </a:r>
                      <a:r>
                        <a:rPr lang="en-US" sz="1400" dirty="0" err="1">
                          <a:effectLst/>
                          <a:latin typeface="Playfair Display" charset="0"/>
                        </a:rPr>
                        <a:t>tịch</a:t>
                      </a:r>
                      <a:r>
                        <a:rPr lang="en-US" sz="1400" dirty="0">
                          <a:effectLst/>
                          <a:latin typeface="Playfair Display" charset="0"/>
                        </a:rPr>
                        <a:t> </a:t>
                      </a:r>
                      <a:r>
                        <a:rPr lang="en-US" sz="1400" dirty="0" err="1">
                          <a:effectLst/>
                          <a:latin typeface="Playfair Display" charset="0"/>
                        </a:rPr>
                        <a:t>liên</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đến</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hệ</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Nêu</a:t>
                      </a:r>
                      <a:r>
                        <a:rPr lang="en-US" sz="1400" dirty="0">
                          <a:effectLst/>
                          <a:latin typeface="Playfair Display" charset="0"/>
                        </a:rPr>
                        <a:t> </a:t>
                      </a:r>
                      <a:r>
                        <a:rPr lang="en-US" sz="1400" dirty="0" err="1">
                          <a:effectLst/>
                          <a:latin typeface="Playfair Display" charset="0"/>
                        </a:rPr>
                        <a:t>phạm</a:t>
                      </a:r>
                      <a:r>
                        <a:rPr lang="en-US" sz="1400" dirty="0">
                          <a:effectLst/>
                          <a:latin typeface="Playfair Display" charset="0"/>
                        </a:rPr>
                        <a:t> vi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hạn</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mỗi</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đăng</a:t>
                      </a:r>
                      <a:r>
                        <a:rPr lang="en-US" sz="1400" dirty="0">
                          <a:effectLst/>
                          <a:latin typeface="Playfair Display" charset="0"/>
                        </a:rPr>
                        <a:t> </a:t>
                      </a:r>
                      <a:r>
                        <a:rPr lang="en-US" sz="1400" dirty="0" err="1">
                          <a:effectLst/>
                          <a:latin typeface="Playfair Display" charset="0"/>
                        </a:rPr>
                        <a:t>ký</a:t>
                      </a:r>
                      <a:r>
                        <a:rPr lang="en-US" sz="1400" dirty="0">
                          <a:effectLst/>
                          <a:latin typeface="Playfair Display" charset="0"/>
                        </a:rPr>
                        <a:t> </a:t>
                      </a:r>
                      <a:r>
                        <a:rPr lang="en-US" sz="1400" dirty="0" err="1">
                          <a:effectLst/>
                          <a:latin typeface="Playfair Display" charset="0"/>
                        </a:rPr>
                        <a:t>hộ</a:t>
                      </a:r>
                      <a:r>
                        <a:rPr lang="en-US" sz="1400" dirty="0">
                          <a:effectLst/>
                          <a:latin typeface="Playfair Display" charset="0"/>
                        </a:rPr>
                        <a:t> </a:t>
                      </a:r>
                      <a:r>
                        <a:rPr lang="en-US" sz="1400" dirty="0" err="1">
                          <a:effectLst/>
                          <a:latin typeface="Playfair Display" charset="0"/>
                        </a:rPr>
                        <a:t>tịch</a:t>
                      </a:r>
                      <a:r>
                        <a:rPr lang="en-US" sz="1400" dirty="0">
                          <a:effectLst/>
                          <a:latin typeface="Playfair Display" charset="0"/>
                        </a:rPr>
                        <a:t> </a:t>
                      </a:r>
                      <a:r>
                        <a:rPr lang="en-US" sz="1400" dirty="0" err="1">
                          <a:effectLst/>
                          <a:latin typeface="Playfair Display" charset="0"/>
                        </a:rPr>
                        <a:t>liên</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đến</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hệ</a:t>
                      </a:r>
                      <a:r>
                        <a:rPr lang="en-US" sz="1400" dirty="0">
                          <a:effectLst/>
                          <a:latin typeface="Playfair Display" charset="0"/>
                        </a:rPr>
                        <a:t> </a:t>
                      </a:r>
                      <a:r>
                        <a:rPr lang="en-US" sz="1400" dirty="0" smtClean="0">
                          <a:effectLst/>
                          <a:latin typeface="Playfair Display" charset="0"/>
                        </a:rPr>
                        <a:t>HN&amp;GĐ? </a:t>
                      </a:r>
                      <a:endParaRPr lang="en-US" sz="1400" dirty="0">
                        <a:effectLst/>
                        <a:latin typeface="Playfair Display" charset="0"/>
                        <a:ea typeface="Times New Roman"/>
                        <a:cs typeface="Times New Roman"/>
                      </a:endParaRPr>
                    </a:p>
                  </a:txBody>
                  <a:tcPr marL="52904" marR="52904" marT="0" marB="0"/>
                </a:tc>
                <a:tc>
                  <a:txBody>
                    <a:bodyPr/>
                    <a:lstStyle/>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Áp dụng phương pháp hỏi đáp. </a:t>
                      </a:r>
                    </a:p>
                    <a:p>
                      <a:pPr algn="just">
                        <a:lnSpc>
                          <a:spcPts val="2200"/>
                        </a:lnSpc>
                        <a:spcAft>
                          <a:spcPts val="0"/>
                        </a:spcAft>
                      </a:pPr>
                      <a:r>
                        <a:rPr lang="en-US" sz="1400">
                          <a:effectLst/>
                          <a:latin typeface="Playfair Display" charset="0"/>
                        </a:rPr>
                        <a:t>- Mỗi câu hỏi yêu cầu từ 5 – 7 học viên trả lời.</a:t>
                      </a:r>
                    </a:p>
                    <a:p>
                      <a:pPr algn="just">
                        <a:lnSpc>
                          <a:spcPts val="2200"/>
                        </a:lnSpc>
                        <a:spcAft>
                          <a:spcPts val="0"/>
                        </a:spcAft>
                      </a:pPr>
                      <a:r>
                        <a:rPr lang="en-US" sz="1400">
                          <a:effectLst/>
                          <a:latin typeface="Playfair Display" charset="0"/>
                        </a:rPr>
                        <a:t>- Giảng viên tổng.</a:t>
                      </a:r>
                      <a:endParaRPr lang="en-US" sz="1400">
                        <a:effectLst/>
                        <a:latin typeface="Playfair Display" charset="0"/>
                        <a:ea typeface="Calibri"/>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25 phút</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smtClean="0">
                          <a:effectLst/>
                          <a:latin typeface="Playfair Display" charset="0"/>
                        </a:rPr>
                        <a:t>Bảng</a:t>
                      </a:r>
                      <a:r>
                        <a:rPr lang="en-US" sz="1400" baseline="0" dirty="0" smtClean="0">
                          <a:effectLst/>
                          <a:latin typeface="Playfair Display" charset="0"/>
                        </a:rPr>
                        <a:t> </a:t>
                      </a:r>
                      <a:r>
                        <a:rPr lang="en-US" sz="1400" baseline="0" dirty="0" err="1" smtClean="0">
                          <a:effectLst/>
                          <a:latin typeface="Playfair Display" charset="0"/>
                        </a:rPr>
                        <a:t>viết</a:t>
                      </a:r>
                      <a:r>
                        <a:rPr lang="en-US" sz="1400" baseline="0" dirty="0" smtClean="0">
                          <a:effectLst/>
                          <a:latin typeface="Playfair Display" charset="0"/>
                        </a:rPr>
                        <a:t>, </a:t>
                      </a:r>
                      <a:r>
                        <a:rPr lang="en-US" sz="1400" baseline="0" dirty="0" err="1" smtClean="0">
                          <a:effectLst/>
                          <a:latin typeface="Playfair Display" charset="0"/>
                        </a:rPr>
                        <a:t>bút</a:t>
                      </a:r>
                      <a:r>
                        <a:rPr lang="en-US" sz="1400" baseline="0" dirty="0" smtClean="0">
                          <a:effectLst/>
                          <a:latin typeface="Playfair Display" charset="0"/>
                        </a:rPr>
                        <a:t> </a:t>
                      </a:r>
                      <a:r>
                        <a:rPr lang="en-US" sz="1400" baseline="0" dirty="0" err="1" smtClean="0">
                          <a:effectLst/>
                          <a:latin typeface="Playfair Display" charset="0"/>
                        </a:rPr>
                        <a:t>viết</a:t>
                      </a:r>
                      <a:endParaRPr lang="en-US" sz="1400" dirty="0">
                        <a:effectLst/>
                        <a:latin typeface="Playfair Display" charset="0"/>
                        <a:ea typeface="Times New Roman"/>
                        <a:cs typeface="Times New Roman"/>
                      </a:endParaRPr>
                    </a:p>
                  </a:txBody>
                  <a:tcPr marL="52904" marR="52904" marT="0" marB="0"/>
                </a:tc>
              </a:tr>
            </a:tbl>
          </a:graphicData>
        </a:graphic>
      </p:graphicFrame>
    </p:spTree>
    <p:extLst>
      <p:ext uri="{BB962C8B-B14F-4D97-AF65-F5344CB8AC3E}">
        <p14:creationId xmlns:p14="http://schemas.microsoft.com/office/powerpoint/2010/main" val="119108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TextBox 2"/>
          <p:cNvSpPr txBox="1"/>
          <p:nvPr/>
        </p:nvSpPr>
        <p:spPr>
          <a:xfrm>
            <a:off x="685800" y="895350"/>
            <a:ext cx="4724400" cy="3170099"/>
          </a:xfrm>
          <a:prstGeom prst="rect">
            <a:avLst/>
          </a:prstGeom>
          <a:noFill/>
        </p:spPr>
        <p:txBody>
          <a:bodyPr wrap="square" rtlCol="0">
            <a:spAutoFit/>
          </a:bodyPr>
          <a:lstStyle/>
          <a:p>
            <a:pPr>
              <a:lnSpc>
                <a:spcPts val="2000"/>
              </a:lnSpc>
            </a:pPr>
            <a:r>
              <a:rPr lang="en-US" b="1" i="1" u="sng" dirty="0" err="1">
                <a:latin typeface="Inter-Regular" charset="0"/>
                <a:ea typeface="Inter-Regular" charset="0"/>
              </a:rPr>
              <a:t>Đối</a:t>
            </a:r>
            <a:r>
              <a:rPr lang="en-US" b="1" i="1" u="sng" dirty="0">
                <a:latin typeface="Inter-Regular" charset="0"/>
                <a:ea typeface="Inter-Regular" charset="0"/>
              </a:rPr>
              <a:t> </a:t>
            </a:r>
            <a:r>
              <a:rPr lang="en-US" b="1" i="1" u="sng" dirty="0" err="1">
                <a:latin typeface="Inter-Regular" charset="0"/>
                <a:ea typeface="Inter-Regular" charset="0"/>
              </a:rPr>
              <a:t>tượng</a:t>
            </a:r>
            <a:r>
              <a:rPr lang="en-US" b="1" i="1" u="sng" dirty="0">
                <a:latin typeface="Inter-Regular" charset="0"/>
                <a:ea typeface="Inter-Regular" charset="0"/>
              </a:rPr>
              <a:t> </a:t>
            </a:r>
            <a:r>
              <a:rPr lang="en-US" b="1" i="1" u="sng" dirty="0" err="1">
                <a:latin typeface="Inter-Regular" charset="0"/>
                <a:ea typeface="Inter-Regular" charset="0"/>
              </a:rPr>
              <a:t>sử</a:t>
            </a:r>
            <a:r>
              <a:rPr lang="en-US" b="1" i="1" u="sng" dirty="0">
                <a:latin typeface="Inter-Regular" charset="0"/>
                <a:ea typeface="Inter-Regular" charset="0"/>
              </a:rPr>
              <a:t> </a:t>
            </a:r>
            <a:r>
              <a:rPr lang="en-US" b="1" i="1" u="sng" dirty="0" err="1">
                <a:latin typeface="Inter-Regular" charset="0"/>
                <a:ea typeface="Inter-Regular" charset="0"/>
              </a:rPr>
              <a:t>dụng</a:t>
            </a:r>
            <a:r>
              <a:rPr lang="en-US" b="1" i="1" u="sng" dirty="0">
                <a:latin typeface="Inter-Regular" charset="0"/>
                <a:ea typeface="Inter-Regular" charset="0"/>
              </a:rPr>
              <a:t> </a:t>
            </a:r>
            <a:r>
              <a:rPr lang="en-US" b="1" i="1" u="sng" dirty="0" err="1">
                <a:latin typeface="Inter-Regular" charset="0"/>
                <a:ea typeface="Inter-Regular" charset="0"/>
              </a:rPr>
              <a:t>tài</a:t>
            </a:r>
            <a:r>
              <a:rPr lang="en-US" b="1" i="1" u="sng" dirty="0">
                <a:latin typeface="Inter-Regular" charset="0"/>
                <a:ea typeface="Inter-Regular" charset="0"/>
              </a:rPr>
              <a:t> </a:t>
            </a:r>
            <a:r>
              <a:rPr lang="en-US" b="1" i="1" u="sng" dirty="0" err="1">
                <a:latin typeface="Inter-Regular" charset="0"/>
                <a:ea typeface="Inter-Regular" charset="0"/>
              </a:rPr>
              <a:t>liệu</a:t>
            </a:r>
            <a:endParaRPr lang="en-US" dirty="0">
              <a:latin typeface="Inter-Regular" charset="0"/>
              <a:ea typeface="Inter-Regular" charset="0"/>
            </a:endParaRPr>
          </a:p>
          <a:p>
            <a:pPr>
              <a:lnSpc>
                <a:spcPts val="2000"/>
              </a:lnSpc>
            </a:pPr>
            <a:r>
              <a:rPr lang="en-US" dirty="0" err="1">
                <a:latin typeface="Inter-Regular" charset="0"/>
                <a:ea typeface="Inter-Regular" charset="0"/>
              </a:rPr>
              <a:t>Các</a:t>
            </a:r>
            <a:r>
              <a:rPr lang="en-US" dirty="0">
                <a:latin typeface="Inter-Regular" charset="0"/>
                <a:ea typeface="Inter-Regular" charset="0"/>
              </a:rPr>
              <a:t> </a:t>
            </a:r>
            <a:r>
              <a:rPr lang="en-US" dirty="0" err="1" smtClean="0">
                <a:latin typeface="Inter-Regular" charset="0"/>
                <a:ea typeface="Inter-Regular" charset="0"/>
              </a:rPr>
              <a:t>giảng</a:t>
            </a:r>
            <a:r>
              <a:rPr lang="en-US" dirty="0" smtClean="0">
                <a:latin typeface="Inter-Regular" charset="0"/>
                <a:ea typeface="Inter-Regular" charset="0"/>
              </a:rPr>
              <a:t> </a:t>
            </a:r>
            <a:r>
              <a:rPr lang="en-US" dirty="0" err="1" smtClean="0">
                <a:latin typeface="Inter-Regular" charset="0"/>
                <a:ea typeface="Inter-Regular" charset="0"/>
              </a:rPr>
              <a:t>viên</a:t>
            </a:r>
            <a:r>
              <a:rPr lang="en-US" dirty="0" smtClean="0">
                <a:latin typeface="Inter-Regular" charset="0"/>
                <a:ea typeface="Inter-Regular" charset="0"/>
              </a:rPr>
              <a:t> </a:t>
            </a:r>
            <a:r>
              <a:rPr lang="en-US" dirty="0" err="1">
                <a:latin typeface="Inter-Regular" charset="0"/>
                <a:ea typeface="Inter-Regular" charset="0"/>
              </a:rPr>
              <a:t>tham</a:t>
            </a:r>
            <a:r>
              <a:rPr lang="en-US" dirty="0">
                <a:latin typeface="Inter-Regular" charset="0"/>
                <a:ea typeface="Inter-Regular" charset="0"/>
              </a:rPr>
              <a:t> </a:t>
            </a:r>
            <a:r>
              <a:rPr lang="en-US" dirty="0" err="1">
                <a:latin typeface="Inter-Regular" charset="0"/>
                <a:ea typeface="Inter-Regular" charset="0"/>
              </a:rPr>
              <a:t>gia</a:t>
            </a:r>
            <a:r>
              <a:rPr lang="en-US" dirty="0">
                <a:latin typeface="Inter-Regular" charset="0"/>
                <a:ea typeface="Inter-Regular" charset="0"/>
              </a:rPr>
              <a:t> </a:t>
            </a:r>
            <a:r>
              <a:rPr lang="en-US" dirty="0" err="1">
                <a:latin typeface="Inter-Regular" charset="0"/>
                <a:ea typeface="Inter-Regular" charset="0"/>
              </a:rPr>
              <a:t>khóa</a:t>
            </a:r>
            <a:r>
              <a:rPr lang="en-US" dirty="0">
                <a:latin typeface="Inter-Regular" charset="0"/>
                <a:ea typeface="Inter-Regular" charset="0"/>
              </a:rPr>
              <a:t> </a:t>
            </a:r>
            <a:r>
              <a:rPr lang="en-US" dirty="0" err="1">
                <a:latin typeface="Inter-Regular" charset="0"/>
                <a:ea typeface="Inter-Regular" charset="0"/>
              </a:rPr>
              <a:t>tập</a:t>
            </a:r>
            <a:r>
              <a:rPr lang="en-US" dirty="0">
                <a:latin typeface="Inter-Regular" charset="0"/>
                <a:ea typeface="Inter-Regular" charset="0"/>
              </a:rPr>
              <a:t> </a:t>
            </a:r>
            <a:r>
              <a:rPr lang="en-US" dirty="0" err="1">
                <a:latin typeface="Inter-Regular" charset="0"/>
                <a:ea typeface="Inter-Regular" charset="0"/>
              </a:rPr>
              <a:t>huấn</a:t>
            </a:r>
            <a:r>
              <a:rPr lang="en-US" dirty="0">
                <a:latin typeface="Inter-Regular" charset="0"/>
                <a:ea typeface="Inter-Regular" charset="0"/>
              </a:rPr>
              <a:t> </a:t>
            </a:r>
            <a:r>
              <a:rPr lang="en-US" dirty="0" err="1">
                <a:latin typeface="Inter-Regular" charset="0"/>
                <a:ea typeface="Inter-Regular" charset="0"/>
              </a:rPr>
              <a:t>dành</a:t>
            </a:r>
            <a:r>
              <a:rPr lang="en-US" dirty="0">
                <a:latin typeface="Inter-Regular" charset="0"/>
                <a:ea typeface="Inter-Regular" charset="0"/>
              </a:rPr>
              <a:t> </a:t>
            </a:r>
            <a:r>
              <a:rPr lang="en-US" dirty="0" err="1">
                <a:latin typeface="Inter-Regular" charset="0"/>
                <a:ea typeface="Inter-Regular" charset="0"/>
              </a:rPr>
              <a:t>cho</a:t>
            </a:r>
            <a:r>
              <a:rPr lang="en-US" dirty="0">
                <a:latin typeface="Inter-Regular" charset="0"/>
                <a:ea typeface="Inter-Regular" charset="0"/>
              </a:rPr>
              <a:t> </a:t>
            </a:r>
            <a:r>
              <a:rPr lang="en-US" dirty="0" err="1">
                <a:latin typeface="Inter-Regular" charset="0"/>
                <a:ea typeface="Inter-Regular" charset="0"/>
              </a:rPr>
              <a:t>Trợ</a:t>
            </a:r>
            <a:r>
              <a:rPr lang="en-US" dirty="0">
                <a:latin typeface="Inter-Regular" charset="0"/>
                <a:ea typeface="Inter-Regular" charset="0"/>
              </a:rPr>
              <a:t> </a:t>
            </a:r>
            <a:r>
              <a:rPr lang="en-US" dirty="0" err="1">
                <a:latin typeface="Inter-Regular" charset="0"/>
                <a:ea typeface="Inter-Regular" charset="0"/>
              </a:rPr>
              <a:t>giúp</a:t>
            </a:r>
            <a:r>
              <a:rPr lang="en-US" dirty="0">
                <a:latin typeface="Inter-Regular" charset="0"/>
                <a:ea typeface="Inter-Regular" charset="0"/>
              </a:rPr>
              <a:t> </a:t>
            </a:r>
            <a:r>
              <a:rPr lang="en-US" dirty="0" err="1">
                <a:latin typeface="Inter-Regular" charset="0"/>
                <a:ea typeface="Inter-Regular" charset="0"/>
              </a:rPr>
              <a:t>viên</a:t>
            </a:r>
            <a:r>
              <a:rPr lang="en-US" dirty="0">
                <a:latin typeface="Inter-Regular" charset="0"/>
                <a:ea typeface="Inter-Regular" charset="0"/>
              </a:rPr>
              <a:t> </a:t>
            </a:r>
            <a:r>
              <a:rPr lang="en-US" dirty="0" err="1">
                <a:latin typeface="Inter-Regular" charset="0"/>
                <a:ea typeface="Inter-Regular" charset="0"/>
              </a:rPr>
              <a:t>pháp</a:t>
            </a:r>
            <a:r>
              <a:rPr lang="en-US" dirty="0">
                <a:latin typeface="Inter-Regular" charset="0"/>
                <a:ea typeface="Inter-Regular" charset="0"/>
              </a:rPr>
              <a:t> </a:t>
            </a:r>
            <a:r>
              <a:rPr lang="en-US" dirty="0" err="1">
                <a:latin typeface="Inter-Regular" charset="0"/>
                <a:ea typeface="Inter-Regular" charset="0"/>
              </a:rPr>
              <a:t>lý</a:t>
            </a:r>
            <a:r>
              <a:rPr lang="en-US" dirty="0">
                <a:latin typeface="Inter-Regular" charset="0"/>
                <a:ea typeface="Inter-Regular" charset="0"/>
              </a:rPr>
              <a:t> </a:t>
            </a:r>
            <a:r>
              <a:rPr lang="en-US" dirty="0" err="1">
                <a:latin typeface="Inter-Regular" charset="0"/>
                <a:ea typeface="Inter-Regular" charset="0"/>
              </a:rPr>
              <a:t>trong</a:t>
            </a:r>
            <a:r>
              <a:rPr lang="en-US" dirty="0">
                <a:latin typeface="Inter-Regular" charset="0"/>
                <a:ea typeface="Inter-Regular" charset="0"/>
              </a:rPr>
              <a:t> </a:t>
            </a:r>
            <a:r>
              <a:rPr lang="en-US" dirty="0" err="1">
                <a:latin typeface="Inter-Regular" charset="0"/>
                <a:ea typeface="Inter-Regular" charset="0"/>
              </a:rPr>
              <a:t>hoạt</a:t>
            </a:r>
            <a:r>
              <a:rPr lang="en-US" dirty="0">
                <a:latin typeface="Inter-Regular" charset="0"/>
                <a:ea typeface="Inter-Regular" charset="0"/>
              </a:rPr>
              <a:t> </a:t>
            </a:r>
            <a:r>
              <a:rPr lang="en-US" dirty="0" err="1">
                <a:latin typeface="Inter-Regular" charset="0"/>
                <a:ea typeface="Inter-Regular" charset="0"/>
              </a:rPr>
              <a:t>động</a:t>
            </a:r>
            <a:r>
              <a:rPr lang="en-US" dirty="0">
                <a:latin typeface="Inter-Regular" charset="0"/>
                <a:ea typeface="Inter-Regular" charset="0"/>
              </a:rPr>
              <a:t> </a:t>
            </a:r>
            <a:r>
              <a:rPr lang="en-US" dirty="0" err="1">
                <a:latin typeface="Inter-Regular" charset="0"/>
                <a:ea typeface="Inter-Regular" charset="0"/>
              </a:rPr>
              <a:t>trợ</a:t>
            </a:r>
            <a:r>
              <a:rPr lang="en-US" dirty="0">
                <a:latin typeface="Inter-Regular" charset="0"/>
                <a:ea typeface="Inter-Regular" charset="0"/>
              </a:rPr>
              <a:t> </a:t>
            </a:r>
            <a:r>
              <a:rPr lang="en-US" dirty="0" err="1">
                <a:latin typeface="Inter-Regular" charset="0"/>
                <a:ea typeface="Inter-Regular" charset="0"/>
              </a:rPr>
              <a:t>giúp</a:t>
            </a:r>
            <a:r>
              <a:rPr lang="en-US" dirty="0">
                <a:latin typeface="Inter-Regular" charset="0"/>
                <a:ea typeface="Inter-Regular" charset="0"/>
              </a:rPr>
              <a:t> </a:t>
            </a:r>
            <a:r>
              <a:rPr lang="en-US" dirty="0" err="1">
                <a:latin typeface="Inter-Regular" charset="0"/>
                <a:ea typeface="Inter-Regular" charset="0"/>
              </a:rPr>
              <a:t>pháp</a:t>
            </a:r>
            <a:r>
              <a:rPr lang="en-US" dirty="0">
                <a:latin typeface="Inter-Regular" charset="0"/>
                <a:ea typeface="Inter-Regular" charset="0"/>
              </a:rPr>
              <a:t> </a:t>
            </a:r>
            <a:r>
              <a:rPr lang="en-US" dirty="0" err="1">
                <a:latin typeface="Inter-Regular" charset="0"/>
                <a:ea typeface="Inter-Regular" charset="0"/>
              </a:rPr>
              <a:t>lý</a:t>
            </a:r>
            <a:r>
              <a:rPr lang="en-US" dirty="0">
                <a:latin typeface="Inter-Regular" charset="0"/>
                <a:ea typeface="Inter-Regular" charset="0"/>
              </a:rPr>
              <a:t> </a:t>
            </a:r>
            <a:r>
              <a:rPr lang="en-US" dirty="0" err="1">
                <a:latin typeface="Inter-Regular" charset="0"/>
                <a:ea typeface="Inter-Regular" charset="0"/>
              </a:rPr>
              <a:t>về</a:t>
            </a:r>
            <a:r>
              <a:rPr lang="en-US" dirty="0">
                <a:latin typeface="Inter-Regular" charset="0"/>
                <a:ea typeface="Inter-Regular" charset="0"/>
              </a:rPr>
              <a:t> </a:t>
            </a:r>
            <a:r>
              <a:rPr lang="en-US" dirty="0" err="1">
                <a:latin typeface="Inter-Regular" charset="0"/>
                <a:ea typeface="Inter-Regular" charset="0"/>
              </a:rPr>
              <a:t>lĩnh</a:t>
            </a:r>
            <a:r>
              <a:rPr lang="en-US" dirty="0">
                <a:latin typeface="Inter-Regular" charset="0"/>
                <a:ea typeface="Inter-Regular" charset="0"/>
              </a:rPr>
              <a:t> </a:t>
            </a:r>
            <a:r>
              <a:rPr lang="en-US" dirty="0" err="1">
                <a:latin typeface="Inter-Regular" charset="0"/>
                <a:ea typeface="Inter-Regular" charset="0"/>
              </a:rPr>
              <a:t>vực</a:t>
            </a:r>
            <a:r>
              <a:rPr lang="en-US" dirty="0">
                <a:latin typeface="Inter-Regular" charset="0"/>
                <a:ea typeface="Inter-Regular" charset="0"/>
              </a:rPr>
              <a:t> </a:t>
            </a:r>
            <a:r>
              <a:rPr lang="en-US" dirty="0" err="1">
                <a:latin typeface="Inter-Regular" charset="0"/>
                <a:ea typeface="Inter-Regular" charset="0"/>
              </a:rPr>
              <a:t>hôn</a:t>
            </a:r>
            <a:r>
              <a:rPr lang="en-US" dirty="0">
                <a:latin typeface="Inter-Regular" charset="0"/>
                <a:ea typeface="Inter-Regular" charset="0"/>
              </a:rPr>
              <a:t> </a:t>
            </a:r>
            <a:r>
              <a:rPr lang="en-US" dirty="0" err="1">
                <a:latin typeface="Inter-Regular" charset="0"/>
                <a:ea typeface="Inter-Regular" charset="0"/>
              </a:rPr>
              <a:t>nhân</a:t>
            </a:r>
            <a:r>
              <a:rPr lang="en-US" dirty="0">
                <a:latin typeface="Inter-Regular" charset="0"/>
                <a:ea typeface="Inter-Regular" charset="0"/>
              </a:rPr>
              <a:t> </a:t>
            </a:r>
            <a:r>
              <a:rPr lang="en-US" dirty="0" err="1">
                <a:latin typeface="Inter-Regular" charset="0"/>
                <a:ea typeface="Inter-Regular" charset="0"/>
              </a:rPr>
              <a:t>và</a:t>
            </a:r>
            <a:r>
              <a:rPr lang="en-US" dirty="0">
                <a:latin typeface="Inter-Regular" charset="0"/>
                <a:ea typeface="Inter-Regular" charset="0"/>
              </a:rPr>
              <a:t> </a:t>
            </a:r>
            <a:r>
              <a:rPr lang="en-US" dirty="0" err="1">
                <a:latin typeface="Inter-Regular" charset="0"/>
                <a:ea typeface="Inter-Regular" charset="0"/>
              </a:rPr>
              <a:t>gia</a:t>
            </a:r>
            <a:r>
              <a:rPr lang="en-US" dirty="0">
                <a:latin typeface="Inter-Regular" charset="0"/>
                <a:ea typeface="Inter-Regular" charset="0"/>
              </a:rPr>
              <a:t> </a:t>
            </a:r>
            <a:r>
              <a:rPr lang="en-US" dirty="0" err="1">
                <a:latin typeface="Inter-Regular" charset="0"/>
                <a:ea typeface="Inter-Regular" charset="0"/>
              </a:rPr>
              <a:t>đình</a:t>
            </a:r>
            <a:r>
              <a:rPr lang="en-US" dirty="0">
                <a:latin typeface="Inter-Regular" charset="0"/>
                <a:ea typeface="Inter-Regular" charset="0"/>
              </a:rPr>
              <a:t>. </a:t>
            </a:r>
            <a:endParaRPr lang="en-US" dirty="0" smtClean="0">
              <a:latin typeface="Inter-Regular" charset="0"/>
              <a:ea typeface="Inter-Regular" charset="0"/>
            </a:endParaRPr>
          </a:p>
          <a:p>
            <a:pPr>
              <a:lnSpc>
                <a:spcPts val="2000"/>
              </a:lnSpc>
            </a:pPr>
            <a:endParaRPr lang="en-US" dirty="0">
              <a:latin typeface="Inter-Regular" charset="0"/>
              <a:ea typeface="Inter-Regular" charset="0"/>
            </a:endParaRPr>
          </a:p>
          <a:p>
            <a:pPr>
              <a:lnSpc>
                <a:spcPts val="2000"/>
              </a:lnSpc>
            </a:pPr>
            <a:r>
              <a:rPr lang="en-US" b="1" i="1" u="sng" dirty="0" err="1">
                <a:latin typeface="Inter-Regular" charset="0"/>
                <a:ea typeface="Inter-Regular" charset="0"/>
              </a:rPr>
              <a:t>Hướng</a:t>
            </a:r>
            <a:r>
              <a:rPr lang="en-US" b="1" i="1" u="sng" dirty="0">
                <a:latin typeface="Inter-Regular" charset="0"/>
                <a:ea typeface="Inter-Regular" charset="0"/>
              </a:rPr>
              <a:t> </a:t>
            </a:r>
            <a:r>
              <a:rPr lang="en-US" b="1" i="1" u="sng" dirty="0" err="1">
                <a:latin typeface="Inter-Regular" charset="0"/>
                <a:ea typeface="Inter-Regular" charset="0"/>
              </a:rPr>
              <a:t>dẫn</a:t>
            </a:r>
            <a:r>
              <a:rPr lang="en-US" b="1" i="1" u="sng" dirty="0">
                <a:latin typeface="Inter-Regular" charset="0"/>
                <a:ea typeface="Inter-Regular" charset="0"/>
              </a:rPr>
              <a:t> </a:t>
            </a:r>
            <a:r>
              <a:rPr lang="en-US" b="1" i="1" u="sng" dirty="0" err="1">
                <a:latin typeface="Inter-Regular" charset="0"/>
                <a:ea typeface="Inter-Regular" charset="0"/>
              </a:rPr>
              <a:t>Trợ</a:t>
            </a:r>
            <a:r>
              <a:rPr lang="en-US" b="1" i="1" u="sng" dirty="0">
                <a:latin typeface="Inter-Regular" charset="0"/>
                <a:ea typeface="Inter-Regular" charset="0"/>
              </a:rPr>
              <a:t> </a:t>
            </a:r>
            <a:r>
              <a:rPr lang="en-US" b="1" i="1" u="sng" dirty="0" err="1">
                <a:latin typeface="Inter-Regular" charset="0"/>
                <a:ea typeface="Inter-Regular" charset="0"/>
              </a:rPr>
              <a:t>giúp</a:t>
            </a:r>
            <a:r>
              <a:rPr lang="en-US" b="1" i="1" u="sng" dirty="0">
                <a:latin typeface="Inter-Regular" charset="0"/>
                <a:ea typeface="Inter-Regular" charset="0"/>
              </a:rPr>
              <a:t> </a:t>
            </a:r>
            <a:r>
              <a:rPr lang="en-US" b="1" i="1" u="sng" dirty="0" err="1">
                <a:latin typeface="Inter-Regular" charset="0"/>
                <a:ea typeface="Inter-Regular" charset="0"/>
              </a:rPr>
              <a:t>viên</a:t>
            </a:r>
            <a:r>
              <a:rPr lang="en-US" b="1" i="1" u="sng" dirty="0">
                <a:latin typeface="Inter-Regular" charset="0"/>
                <a:ea typeface="Inter-Regular" charset="0"/>
              </a:rPr>
              <a:t> </a:t>
            </a:r>
            <a:r>
              <a:rPr lang="en-US" b="1" i="1" u="sng" dirty="0" err="1">
                <a:latin typeface="Inter-Regular" charset="0"/>
                <a:ea typeface="Inter-Regular" charset="0"/>
              </a:rPr>
              <a:t>sử</a:t>
            </a:r>
            <a:r>
              <a:rPr lang="en-US" b="1" i="1" u="sng" dirty="0">
                <a:latin typeface="Inter-Regular" charset="0"/>
                <a:ea typeface="Inter-Regular" charset="0"/>
              </a:rPr>
              <a:t> </a:t>
            </a:r>
            <a:r>
              <a:rPr lang="en-US" b="1" i="1" u="sng" dirty="0" err="1">
                <a:latin typeface="Inter-Regular" charset="0"/>
                <a:ea typeface="Inter-Regular" charset="0"/>
              </a:rPr>
              <a:t>dụng</a:t>
            </a:r>
            <a:r>
              <a:rPr lang="en-US" b="1" i="1" u="sng" dirty="0">
                <a:latin typeface="Inter-Regular" charset="0"/>
                <a:ea typeface="Inter-Regular" charset="0"/>
              </a:rPr>
              <a:t> </a:t>
            </a:r>
            <a:r>
              <a:rPr lang="en-US" b="1" i="1" u="sng" dirty="0" err="1">
                <a:latin typeface="Inter-Regular" charset="0"/>
                <a:ea typeface="Inter-Regular" charset="0"/>
              </a:rPr>
              <a:t>tài</a:t>
            </a:r>
            <a:r>
              <a:rPr lang="en-US" b="1" i="1" u="sng" dirty="0">
                <a:latin typeface="Inter-Regular" charset="0"/>
                <a:ea typeface="Inter-Regular" charset="0"/>
              </a:rPr>
              <a:t> </a:t>
            </a:r>
            <a:r>
              <a:rPr lang="en-US" b="1" i="1" u="sng" dirty="0" err="1">
                <a:latin typeface="Inter-Regular" charset="0"/>
                <a:ea typeface="Inter-Regular" charset="0"/>
              </a:rPr>
              <a:t>liệu</a:t>
            </a:r>
            <a:endParaRPr lang="en-US" dirty="0">
              <a:latin typeface="Inter-Regular" charset="0"/>
              <a:ea typeface="Inter-Regular" charset="0"/>
            </a:endParaRPr>
          </a:p>
          <a:p>
            <a:pPr>
              <a:lnSpc>
                <a:spcPts val="2000"/>
              </a:lnSpc>
            </a:pPr>
            <a:r>
              <a:rPr lang="en-US" dirty="0" err="1">
                <a:latin typeface="Inter-Regular" charset="0"/>
                <a:ea typeface="Inter-Regular" charset="0"/>
              </a:rPr>
              <a:t>Giới</a:t>
            </a:r>
            <a:r>
              <a:rPr lang="en-US" dirty="0">
                <a:latin typeface="Inter-Regular" charset="0"/>
                <a:ea typeface="Inter-Regular" charset="0"/>
              </a:rPr>
              <a:t> </a:t>
            </a:r>
            <a:r>
              <a:rPr lang="en-US" dirty="0" err="1">
                <a:latin typeface="Inter-Regular" charset="0"/>
                <a:ea typeface="Inter-Regular" charset="0"/>
              </a:rPr>
              <a:t>thiệu</a:t>
            </a:r>
            <a:r>
              <a:rPr lang="en-US" dirty="0">
                <a:latin typeface="Inter-Regular" charset="0"/>
                <a:ea typeface="Inter-Regular" charset="0"/>
              </a:rPr>
              <a:t> </a:t>
            </a:r>
            <a:r>
              <a:rPr lang="en-US" dirty="0" err="1">
                <a:latin typeface="Inter-Regular" charset="0"/>
                <a:ea typeface="Inter-Regular" charset="0"/>
              </a:rPr>
              <a:t>cho</a:t>
            </a:r>
            <a:r>
              <a:rPr lang="en-US" dirty="0">
                <a:latin typeface="Inter-Regular" charset="0"/>
                <a:ea typeface="Inter-Regular" charset="0"/>
              </a:rPr>
              <a:t> </a:t>
            </a:r>
            <a:r>
              <a:rPr lang="en-US" dirty="0" err="1">
                <a:latin typeface="Inter-Regular" charset="0"/>
                <a:ea typeface="Inter-Regular" charset="0"/>
              </a:rPr>
              <a:t>học</a:t>
            </a:r>
            <a:r>
              <a:rPr lang="en-US" dirty="0">
                <a:latin typeface="Inter-Regular" charset="0"/>
                <a:ea typeface="Inter-Regular" charset="0"/>
              </a:rPr>
              <a:t> </a:t>
            </a:r>
            <a:r>
              <a:rPr lang="en-US" dirty="0" err="1">
                <a:latin typeface="Inter-Regular" charset="0"/>
                <a:ea typeface="Inter-Regular" charset="0"/>
              </a:rPr>
              <a:t>viên</a:t>
            </a:r>
            <a:r>
              <a:rPr lang="en-US" dirty="0">
                <a:latin typeface="Inter-Regular" charset="0"/>
                <a:ea typeface="Inter-Regular" charset="0"/>
              </a:rPr>
              <a:t> </a:t>
            </a:r>
            <a:r>
              <a:rPr lang="en-US" dirty="0" err="1">
                <a:latin typeface="Inter-Regular" charset="0"/>
                <a:ea typeface="Inter-Regular" charset="0"/>
              </a:rPr>
              <a:t>tài</a:t>
            </a:r>
            <a:r>
              <a:rPr lang="en-US" dirty="0">
                <a:latin typeface="Inter-Regular" charset="0"/>
                <a:ea typeface="Inter-Regular" charset="0"/>
              </a:rPr>
              <a:t> </a:t>
            </a:r>
            <a:r>
              <a:rPr lang="en-US" dirty="0" err="1">
                <a:latin typeface="Inter-Regular" charset="0"/>
                <a:ea typeface="Inter-Regular" charset="0"/>
              </a:rPr>
              <a:t>liệu</a:t>
            </a:r>
            <a:r>
              <a:rPr lang="en-US" dirty="0">
                <a:latin typeface="Inter-Regular" charset="0"/>
                <a:ea typeface="Inter-Regular" charset="0"/>
              </a:rPr>
              <a:t> </a:t>
            </a:r>
            <a:r>
              <a:rPr lang="en-US" dirty="0" err="1">
                <a:latin typeface="Inter-Regular" charset="0"/>
                <a:ea typeface="Inter-Regular" charset="0"/>
              </a:rPr>
              <a:t>dành</a:t>
            </a:r>
            <a:r>
              <a:rPr lang="en-US" dirty="0">
                <a:latin typeface="Inter-Regular" charset="0"/>
                <a:ea typeface="Inter-Regular" charset="0"/>
              </a:rPr>
              <a:t> </a:t>
            </a:r>
            <a:r>
              <a:rPr lang="en-US" dirty="0" err="1">
                <a:latin typeface="Inter-Regular" charset="0"/>
                <a:ea typeface="Inter-Regular" charset="0"/>
              </a:rPr>
              <a:t>cho</a:t>
            </a:r>
            <a:r>
              <a:rPr lang="en-US" dirty="0">
                <a:latin typeface="Inter-Regular" charset="0"/>
                <a:ea typeface="Inter-Regular" charset="0"/>
              </a:rPr>
              <a:t> </a:t>
            </a:r>
            <a:r>
              <a:rPr lang="en-US" dirty="0" err="1">
                <a:latin typeface="Inter-Regular" charset="0"/>
                <a:ea typeface="Inter-Regular" charset="0"/>
              </a:rPr>
              <a:t>học</a:t>
            </a:r>
            <a:r>
              <a:rPr lang="en-US" dirty="0">
                <a:latin typeface="Inter-Regular" charset="0"/>
                <a:ea typeface="Inter-Regular" charset="0"/>
              </a:rPr>
              <a:t> </a:t>
            </a:r>
            <a:r>
              <a:rPr lang="en-US" dirty="0" err="1">
                <a:latin typeface="Inter-Regular" charset="0"/>
                <a:ea typeface="Inter-Regular" charset="0"/>
              </a:rPr>
              <a:t>viên</a:t>
            </a:r>
            <a:r>
              <a:rPr lang="en-US" dirty="0">
                <a:latin typeface="Inter-Regular" charset="0"/>
                <a:ea typeface="Inter-Regular" charset="0"/>
              </a:rPr>
              <a:t>. </a:t>
            </a:r>
            <a:r>
              <a:rPr lang="en-US" dirty="0" err="1">
                <a:latin typeface="Inter-Regular" charset="0"/>
                <a:ea typeface="Inter-Regular" charset="0"/>
              </a:rPr>
              <a:t>Đó</a:t>
            </a:r>
            <a:r>
              <a:rPr lang="en-US" dirty="0">
                <a:latin typeface="Inter-Regular" charset="0"/>
                <a:ea typeface="Inter-Regular" charset="0"/>
              </a:rPr>
              <a:t> l</a:t>
            </a:r>
            <a:r>
              <a:rPr lang="vi-VN" dirty="0">
                <a:latin typeface="Inter-Regular" charset="0"/>
                <a:ea typeface="Inter-Regular" charset="0"/>
              </a:rPr>
              <a:t>à những tài liệu in hoặc file mềm được lưu giữ trong USB để có thể phát cho học viên tham khảo và ghi nhớ. </a:t>
            </a:r>
            <a:r>
              <a:rPr lang="en-US" dirty="0" smtClean="0">
                <a:latin typeface="Inter-Regular" charset="0"/>
                <a:ea typeface="Inter-Regular" charset="0"/>
              </a:rPr>
              <a:t>B</a:t>
            </a:r>
            <a:r>
              <a:rPr lang="vi-VN" dirty="0" smtClean="0">
                <a:latin typeface="Inter-Regular" charset="0"/>
                <a:ea typeface="Inter-Regular" charset="0"/>
              </a:rPr>
              <a:t>ao </a:t>
            </a:r>
            <a:r>
              <a:rPr lang="vi-VN" dirty="0">
                <a:latin typeface="Inter-Regular" charset="0"/>
                <a:ea typeface="Inter-Regular" charset="0"/>
              </a:rPr>
              <a:t>gồm các khái niệm cơ bản, các tình huống, các </a:t>
            </a:r>
            <a:r>
              <a:rPr lang="en-US" dirty="0" err="1">
                <a:latin typeface="Inter-Regular" charset="0"/>
                <a:ea typeface="Inter-Regular" charset="0"/>
              </a:rPr>
              <a:t>quy</a:t>
            </a:r>
            <a:r>
              <a:rPr lang="en-US" dirty="0">
                <a:latin typeface="Inter-Regular" charset="0"/>
                <a:ea typeface="Inter-Regular" charset="0"/>
              </a:rPr>
              <a:t> </a:t>
            </a:r>
            <a:r>
              <a:rPr lang="en-US" dirty="0" err="1">
                <a:latin typeface="Inter-Regular" charset="0"/>
                <a:ea typeface="Inter-Regular" charset="0"/>
              </a:rPr>
              <a:t>định</a:t>
            </a:r>
            <a:r>
              <a:rPr lang="en-US" dirty="0">
                <a:latin typeface="Inter-Regular" charset="0"/>
                <a:ea typeface="Inter-Regular" charset="0"/>
              </a:rPr>
              <a:t> </a:t>
            </a:r>
            <a:r>
              <a:rPr lang="en-US" dirty="0" err="1">
                <a:latin typeface="Inter-Regular" charset="0"/>
                <a:ea typeface="Inter-Regular" charset="0"/>
              </a:rPr>
              <a:t>của</a:t>
            </a:r>
            <a:r>
              <a:rPr lang="vi-VN" dirty="0">
                <a:latin typeface="Inter-Regular" charset="0"/>
                <a:ea typeface="Inter-Regular" charset="0"/>
              </a:rPr>
              <a:t> pháp luật</a:t>
            </a:r>
            <a:r>
              <a:rPr lang="en-US" dirty="0">
                <a:latin typeface="Inter-Regular" charset="0"/>
                <a:ea typeface="Inter-Regular" charset="0"/>
              </a:rPr>
              <a:t> </a:t>
            </a:r>
            <a:r>
              <a:rPr lang="en-US" dirty="0" err="1">
                <a:latin typeface="Inter-Regular" charset="0"/>
                <a:ea typeface="Inter-Regular" charset="0"/>
              </a:rPr>
              <a:t>về</a:t>
            </a:r>
            <a:r>
              <a:rPr lang="en-US" dirty="0">
                <a:latin typeface="Inter-Regular" charset="0"/>
                <a:ea typeface="Inter-Regular" charset="0"/>
              </a:rPr>
              <a:t> </a:t>
            </a:r>
            <a:r>
              <a:rPr lang="en-US" dirty="0" err="1">
                <a:latin typeface="Inter-Regular" charset="0"/>
                <a:ea typeface="Inter-Regular" charset="0"/>
              </a:rPr>
              <a:t>hôn</a:t>
            </a:r>
            <a:r>
              <a:rPr lang="en-US" dirty="0">
                <a:latin typeface="Inter-Regular" charset="0"/>
                <a:ea typeface="Inter-Regular" charset="0"/>
              </a:rPr>
              <a:t> </a:t>
            </a:r>
            <a:r>
              <a:rPr lang="en-US" dirty="0" err="1">
                <a:latin typeface="Inter-Regular" charset="0"/>
                <a:ea typeface="Inter-Regular" charset="0"/>
              </a:rPr>
              <a:t>nhân</a:t>
            </a:r>
            <a:r>
              <a:rPr lang="en-US" dirty="0">
                <a:latin typeface="Inter-Regular" charset="0"/>
                <a:ea typeface="Inter-Regular" charset="0"/>
              </a:rPr>
              <a:t> </a:t>
            </a:r>
            <a:r>
              <a:rPr lang="en-US" dirty="0" err="1">
                <a:latin typeface="Inter-Regular" charset="0"/>
                <a:ea typeface="Inter-Regular" charset="0"/>
              </a:rPr>
              <a:t>và</a:t>
            </a:r>
            <a:r>
              <a:rPr lang="en-US" dirty="0">
                <a:latin typeface="Inter-Regular" charset="0"/>
                <a:ea typeface="Inter-Regular" charset="0"/>
              </a:rPr>
              <a:t> </a:t>
            </a:r>
            <a:r>
              <a:rPr lang="en-US" dirty="0" err="1">
                <a:latin typeface="Inter-Regular" charset="0"/>
                <a:ea typeface="Inter-Regular" charset="0"/>
              </a:rPr>
              <a:t>gia</a:t>
            </a:r>
            <a:r>
              <a:rPr lang="en-US" dirty="0">
                <a:latin typeface="Inter-Regular" charset="0"/>
                <a:ea typeface="Inter-Regular" charset="0"/>
              </a:rPr>
              <a:t> </a:t>
            </a:r>
            <a:r>
              <a:rPr lang="en-US" dirty="0" err="1">
                <a:latin typeface="Inter-Regular" charset="0"/>
                <a:ea typeface="Inter-Regular" charset="0"/>
              </a:rPr>
              <a:t>đình</a:t>
            </a:r>
            <a:r>
              <a:rPr lang="vi-VN" dirty="0">
                <a:latin typeface="Inter-Regular" charset="0"/>
                <a:ea typeface="Inter-Regular" charset="0"/>
              </a:rPr>
              <a:t>. </a:t>
            </a:r>
            <a:endParaRPr lang="en-US" dirty="0">
              <a:latin typeface="Inter-Regular" charset="0"/>
              <a:ea typeface="Inter-Regular" charset="0"/>
            </a:endParaRPr>
          </a:p>
          <a:p>
            <a:pPr>
              <a:lnSpc>
                <a:spcPts val="2000"/>
              </a:lnSpc>
            </a:pPr>
            <a:endParaRPr lang="en-US" dirty="0">
              <a:latin typeface="Inter-Regular" charset="0"/>
              <a:ea typeface="Inter-Regular" charset="0"/>
            </a:endParaRPr>
          </a:p>
        </p:txBody>
      </p:sp>
    </p:spTree>
    <p:extLst>
      <p:ext uri="{BB962C8B-B14F-4D97-AF65-F5344CB8AC3E}">
        <p14:creationId xmlns:p14="http://schemas.microsoft.com/office/powerpoint/2010/main" val="1087086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747941428"/>
              </p:ext>
            </p:extLst>
          </p:nvPr>
        </p:nvGraphicFramePr>
        <p:xfrm>
          <a:off x="609600" y="514351"/>
          <a:ext cx="5638799" cy="3810000"/>
        </p:xfrm>
        <a:graphic>
          <a:graphicData uri="http://schemas.openxmlformats.org/drawingml/2006/table">
            <a:tbl>
              <a:tblPr firstRow="1" firstCol="1" bandRow="1">
                <a:tableStyleId>{50612979-EF31-4AF9-A8EF-6B6A0A963571}</a:tableStyleId>
              </a:tblPr>
              <a:tblGrid>
                <a:gridCol w="2438400"/>
                <a:gridCol w="1586104"/>
                <a:gridCol w="774668"/>
                <a:gridCol w="839627"/>
              </a:tblGrid>
              <a:tr h="3438127">
                <a:tc>
                  <a:txBody>
                    <a:bodyPr/>
                    <a:lstStyle/>
                    <a:p>
                      <a:pPr algn="just">
                        <a:lnSpc>
                          <a:spcPct val="130000"/>
                        </a:lnSpc>
                        <a:spcAft>
                          <a:spcPts val="0"/>
                        </a:spcAft>
                      </a:pPr>
                      <a:r>
                        <a:rPr lang="en-US" sz="1400" b="1" dirty="0">
                          <a:effectLst/>
                          <a:latin typeface="Playfair Display" charset="0"/>
                        </a:rPr>
                        <a:t>KẾT LUẬN</a:t>
                      </a:r>
                    </a:p>
                    <a:p>
                      <a:pPr algn="just">
                        <a:lnSpc>
                          <a:spcPct val="130000"/>
                        </a:lnSpc>
                        <a:spcAft>
                          <a:spcPts val="0"/>
                        </a:spcAft>
                      </a:pPr>
                      <a:r>
                        <a:rPr lang="en-US" sz="1400" b="1" dirty="0">
                          <a:effectLst/>
                          <a:latin typeface="Playfair Display" charset="0"/>
                        </a:rPr>
                        <a:t>3</a:t>
                      </a:r>
                      <a:r>
                        <a:rPr lang="vi-VN" sz="1400" b="1" dirty="0">
                          <a:effectLst/>
                        </a:rPr>
                        <a:t>. </a:t>
                      </a:r>
                      <a:r>
                        <a:rPr lang="en-US" sz="1400" b="1" dirty="0" err="1">
                          <a:effectLst/>
                          <a:latin typeface="Playfair Display" charset="0"/>
                        </a:rPr>
                        <a:t>Tóm</a:t>
                      </a:r>
                      <a:r>
                        <a:rPr lang="en-US" sz="1400" b="1" dirty="0">
                          <a:effectLst/>
                          <a:latin typeface="Playfair Display" charset="0"/>
                        </a:rPr>
                        <a:t> </a:t>
                      </a:r>
                      <a:r>
                        <a:rPr lang="en-US" sz="1400" b="1" dirty="0" err="1">
                          <a:effectLst/>
                          <a:latin typeface="Playfair Display" charset="0"/>
                        </a:rPr>
                        <a:t>tắt</a:t>
                      </a:r>
                      <a:endParaRPr lang="en-US" sz="1400" b="1"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Tóm</a:t>
                      </a:r>
                      <a:r>
                        <a:rPr lang="en-US" sz="1400" dirty="0">
                          <a:effectLst/>
                          <a:latin typeface="Playfair Display" charset="0"/>
                        </a:rPr>
                        <a:t> </a:t>
                      </a:r>
                      <a:r>
                        <a:rPr lang="en-US" sz="1400" dirty="0" err="1">
                          <a:effectLst/>
                          <a:latin typeface="Playfair Display" charset="0"/>
                        </a:rPr>
                        <a:t>tắt</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bằng</a:t>
                      </a:r>
                      <a:r>
                        <a:rPr lang="en-US" sz="1400" dirty="0">
                          <a:effectLst/>
                          <a:latin typeface="Playfair Display" charset="0"/>
                        </a:rPr>
                        <a:t> </a:t>
                      </a:r>
                      <a:r>
                        <a:rPr lang="en-US" sz="1400" dirty="0" err="1">
                          <a:effectLst/>
                          <a:latin typeface="Playfair Display" charset="0"/>
                        </a:rPr>
                        <a:t>cách</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neo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Từ</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trả</a:t>
                      </a:r>
                      <a:r>
                        <a:rPr lang="en-US" sz="1400" dirty="0">
                          <a:effectLst/>
                          <a:latin typeface="Playfair Display" charset="0"/>
                        </a:rPr>
                        <a:t> </a:t>
                      </a:r>
                      <a:r>
                        <a:rPr lang="en-US" sz="1400" dirty="0" err="1">
                          <a:effectLst/>
                          <a:latin typeface="Playfair Display" charset="0"/>
                        </a:rPr>
                        <a:t>lời</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đánh</a:t>
                      </a:r>
                      <a:r>
                        <a:rPr lang="en-US" sz="1400" dirty="0">
                          <a:effectLst/>
                          <a:latin typeface="Playfair Display" charset="0"/>
                        </a:rPr>
                        <a:t> </a:t>
                      </a:r>
                      <a:r>
                        <a:rPr lang="en-US" sz="1400" dirty="0" err="1">
                          <a:effectLst/>
                          <a:latin typeface="Playfair Display" charset="0"/>
                        </a:rPr>
                        <a:t>giá</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mức</a:t>
                      </a:r>
                      <a:r>
                        <a:rPr lang="en-US" sz="1400" dirty="0">
                          <a:effectLst/>
                          <a:latin typeface="Playfair Display" charset="0"/>
                        </a:rPr>
                        <a:t> </a:t>
                      </a:r>
                      <a:r>
                        <a:rPr lang="en-US" sz="1400" dirty="0" err="1">
                          <a:effectLst/>
                          <a:latin typeface="Playfair Display" charset="0"/>
                        </a:rPr>
                        <a:t>độ</a:t>
                      </a:r>
                      <a:r>
                        <a:rPr lang="en-US" sz="1400" dirty="0">
                          <a:effectLst/>
                          <a:latin typeface="Playfair Display" charset="0"/>
                        </a:rPr>
                        <a:t> </a:t>
                      </a:r>
                      <a:r>
                        <a:rPr lang="en-US" sz="1400" dirty="0" err="1">
                          <a:effectLst/>
                          <a:latin typeface="Playfair Display" charset="0"/>
                        </a:rPr>
                        <a:t>đạt</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Nếu</a:t>
                      </a:r>
                      <a:r>
                        <a:rPr lang="en-US" sz="1400" dirty="0">
                          <a:effectLst/>
                          <a:latin typeface="Playfair Display" charset="0"/>
                        </a:rPr>
                        <a:t> </a:t>
                      </a:r>
                      <a:r>
                        <a:rPr lang="en-US" sz="1400" dirty="0" err="1">
                          <a:effectLst/>
                          <a:latin typeface="Playfair Display" charset="0"/>
                        </a:rPr>
                        <a:t>chưa</a:t>
                      </a:r>
                      <a:r>
                        <a:rPr lang="en-US" sz="1400" dirty="0">
                          <a:effectLst/>
                          <a:latin typeface="Playfair Display" charset="0"/>
                        </a:rPr>
                        <a:t> </a:t>
                      </a:r>
                      <a:r>
                        <a:rPr lang="en-US" sz="1400" dirty="0" err="1">
                          <a:effectLst/>
                          <a:latin typeface="Playfair Display" charset="0"/>
                        </a:rPr>
                        <a:t>đạt</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thì</a:t>
                      </a:r>
                      <a:r>
                        <a:rPr lang="en-US" sz="1400" dirty="0">
                          <a:effectLst/>
                          <a:latin typeface="Playfair Display" charset="0"/>
                        </a:rPr>
                        <a:t> </a:t>
                      </a:r>
                      <a:r>
                        <a:rPr lang="en-US" sz="1400" dirty="0" err="1" smtClean="0">
                          <a:effectLst/>
                          <a:latin typeface="Playfair Display" charset="0"/>
                        </a:rPr>
                        <a:t>cần</a:t>
                      </a:r>
                      <a:r>
                        <a:rPr lang="en-US" sz="1400" dirty="0" smtClean="0">
                          <a:effectLst/>
                          <a:latin typeface="Playfair Display" charset="0"/>
                        </a:rPr>
                        <a:t> </a:t>
                      </a:r>
                      <a:r>
                        <a:rPr lang="en-US" sz="1400" dirty="0" err="1" smtClean="0">
                          <a:effectLst/>
                          <a:latin typeface="Playfair Display" charset="0"/>
                        </a:rPr>
                        <a:t>thảo</a:t>
                      </a:r>
                      <a:r>
                        <a:rPr lang="en-US" sz="1400" baseline="0" dirty="0" smtClean="0">
                          <a:effectLst/>
                          <a:latin typeface="Playfair Display" charset="0"/>
                        </a:rPr>
                        <a:t> </a:t>
                      </a:r>
                      <a:r>
                        <a:rPr lang="en-US" sz="1400" baseline="0" dirty="0" err="1" smtClean="0">
                          <a:effectLst/>
                          <a:latin typeface="Playfair Display" charset="0"/>
                        </a:rPr>
                        <a:t>luận</a:t>
                      </a:r>
                      <a:r>
                        <a:rPr lang="en-US" sz="1400" baseline="0" dirty="0" smtClean="0">
                          <a:effectLst/>
                          <a:latin typeface="Playfair Display" charset="0"/>
                        </a:rPr>
                        <a:t>, </a:t>
                      </a:r>
                      <a:r>
                        <a:rPr lang="en-US" sz="1400" baseline="0" dirty="0" err="1" smtClean="0">
                          <a:effectLst/>
                          <a:latin typeface="Playfair Display" charset="0"/>
                        </a:rPr>
                        <a:t>trao</a:t>
                      </a:r>
                      <a:r>
                        <a:rPr lang="en-US" sz="1400" baseline="0" dirty="0" smtClean="0">
                          <a:effectLst/>
                          <a:latin typeface="Playfair Display" charset="0"/>
                        </a:rPr>
                        <a:t> </a:t>
                      </a:r>
                      <a:r>
                        <a:rPr lang="en-US" sz="1400" baseline="0" dirty="0" err="1" smtClean="0">
                          <a:effectLst/>
                          <a:latin typeface="Playfair Display" charset="0"/>
                        </a:rPr>
                        <a:t>đổi</a:t>
                      </a:r>
                      <a:r>
                        <a:rPr lang="vi-VN" sz="1400" dirty="0" smtClean="0">
                          <a:effectLst/>
                        </a:rPr>
                        <a:t> </a:t>
                      </a:r>
                      <a:r>
                        <a:rPr lang="en-US" sz="1400" dirty="0" err="1">
                          <a:effectLst/>
                          <a:latin typeface="Playfair Display" charset="0"/>
                        </a:rPr>
                        <a:t>thêm</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nêu</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điểm</a:t>
                      </a:r>
                      <a:r>
                        <a:rPr lang="en-US" sz="1400" dirty="0">
                          <a:effectLst/>
                          <a:latin typeface="Playfair Display" charset="0"/>
                        </a:rPr>
                        <a:t> </a:t>
                      </a:r>
                      <a:r>
                        <a:rPr lang="en-US" sz="1400" dirty="0" err="1">
                          <a:effectLst/>
                          <a:latin typeface="Playfair Display" charset="0"/>
                        </a:rPr>
                        <a:t>chính</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endParaRPr lang="en-US" sz="1400" dirty="0">
                        <a:effectLst/>
                        <a:latin typeface="Playfair Display" charset="0"/>
                        <a:ea typeface="Times New Roman"/>
                        <a:cs typeface="Times New Roman"/>
                      </a:endParaRPr>
                    </a:p>
                  </a:txBody>
                  <a:tcPr marL="52386" marR="52386"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nhanh</a:t>
                      </a:r>
                      <a:r>
                        <a:rPr lang="en-US" sz="1400" dirty="0">
                          <a:effectLst/>
                          <a:latin typeface="Playfair Display" charset="0"/>
                        </a:rPr>
                        <a:t> </a:t>
                      </a:r>
                      <a:r>
                        <a:rPr lang="en-US" sz="1400" dirty="0" err="1">
                          <a:effectLst/>
                          <a:latin typeface="Playfair Display" charset="0"/>
                        </a:rPr>
                        <a:t>đáp</a:t>
                      </a:r>
                      <a:r>
                        <a:rPr lang="en-US" sz="1400" dirty="0">
                          <a:effectLst/>
                          <a:latin typeface="Playfair Display" charset="0"/>
                        </a:rPr>
                        <a:t> </a:t>
                      </a:r>
                      <a:r>
                        <a:rPr lang="en-US" sz="1400" dirty="0" err="1">
                          <a:effectLst/>
                          <a:latin typeface="Playfair Display" charset="0"/>
                        </a:rPr>
                        <a:t>gọn</a:t>
                      </a:r>
                      <a:r>
                        <a:rPr lang="en-US" sz="1400" dirty="0">
                          <a:effectLst/>
                          <a:latin typeface="Playfair Display" charset="0"/>
                        </a:rPr>
                        <a:t>: </a:t>
                      </a:r>
                      <a:r>
                        <a:rPr lang="en-US" sz="1400" dirty="0" err="1">
                          <a:effectLst/>
                          <a:latin typeface="Playfair Display" charset="0"/>
                        </a:rPr>
                        <a:t>Đúng</a:t>
                      </a:r>
                      <a:r>
                        <a:rPr lang="en-US" sz="1400" dirty="0">
                          <a:effectLst/>
                          <a:latin typeface="Playfair Display" charset="0"/>
                        </a:rPr>
                        <a:t>/ </a:t>
                      </a:r>
                      <a:r>
                        <a:rPr lang="en-US" sz="1400" dirty="0" err="1">
                          <a:effectLst/>
                          <a:latin typeface="Playfair Display" charset="0"/>
                        </a:rPr>
                        <a:t>sai</a:t>
                      </a:r>
                      <a:r>
                        <a:rPr lang="en-US" sz="1400" dirty="0">
                          <a:effectLst/>
                          <a:latin typeface="Playfair Display" charset="0"/>
                        </a:rPr>
                        <a:t>, </a:t>
                      </a:r>
                      <a:r>
                        <a:rPr lang="en-US" sz="1400" dirty="0" err="1">
                          <a:effectLst/>
                          <a:latin typeface="Playfair Display" charset="0"/>
                        </a:rPr>
                        <a:t>có</a:t>
                      </a:r>
                      <a:r>
                        <a:rPr lang="en-US" sz="1400" dirty="0">
                          <a:effectLst/>
                          <a:latin typeface="Playfair Display" charset="0"/>
                        </a:rPr>
                        <a:t>/</a:t>
                      </a:r>
                      <a:r>
                        <a:rPr lang="en-US" sz="1400" dirty="0" err="1">
                          <a:effectLst/>
                          <a:latin typeface="Playfair Display" charset="0"/>
                        </a:rPr>
                        <a:t>không</a:t>
                      </a:r>
                      <a:r>
                        <a:rPr lang="en-US" sz="1400" dirty="0">
                          <a:effectLst/>
                          <a:latin typeface="Playfair Display" charset="0"/>
                        </a:rPr>
                        <a:t>.</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Thảo</a:t>
                      </a:r>
                      <a:r>
                        <a:rPr lang="en-US" sz="1400" dirty="0">
                          <a:effectLst/>
                          <a:latin typeface="Playfair Display" charset="0"/>
                        </a:rPr>
                        <a:t> </a:t>
                      </a:r>
                      <a:r>
                        <a:rPr lang="en-US" sz="1400" dirty="0" err="1">
                          <a:effectLst/>
                          <a:latin typeface="Playfair Display" charset="0"/>
                        </a:rPr>
                        <a:t>luận</a:t>
                      </a:r>
                      <a:r>
                        <a:rPr lang="en-US" sz="1400" dirty="0">
                          <a:effectLst/>
                          <a:latin typeface="Playfair Display" charset="0"/>
                        </a:rPr>
                        <a:t>, </a:t>
                      </a:r>
                      <a:r>
                        <a:rPr lang="en-US" sz="1400" dirty="0" err="1">
                          <a:effectLst/>
                          <a:latin typeface="Playfair Display" charset="0"/>
                        </a:rPr>
                        <a:t>trao</a:t>
                      </a:r>
                      <a:r>
                        <a:rPr lang="en-US" sz="1400" dirty="0">
                          <a:effectLst/>
                          <a:latin typeface="Playfair Display" charset="0"/>
                        </a:rPr>
                        <a:t> </a:t>
                      </a:r>
                      <a:r>
                        <a:rPr lang="en-US" sz="1400" dirty="0" err="1">
                          <a:effectLst/>
                          <a:latin typeface="Playfair Display" charset="0"/>
                        </a:rPr>
                        <a:t>đổi</a:t>
                      </a:r>
                      <a:r>
                        <a:rPr lang="en-US" sz="1400" dirty="0">
                          <a:effectLst/>
                          <a:latin typeface="Playfair Display" charset="0"/>
                        </a:rPr>
                        <a:t> (</a:t>
                      </a:r>
                      <a:r>
                        <a:rPr lang="en-US" sz="1400" dirty="0" err="1">
                          <a:effectLst/>
                          <a:latin typeface="Playfair Display" charset="0"/>
                        </a:rPr>
                        <a:t>nếu</a:t>
                      </a:r>
                      <a:r>
                        <a:rPr lang="en-US" sz="1400" dirty="0">
                          <a:effectLst/>
                          <a:latin typeface="Playfair Display" charset="0"/>
                        </a:rPr>
                        <a:t> </a:t>
                      </a:r>
                      <a:r>
                        <a:rPr lang="en-US" sz="1400" dirty="0" err="1">
                          <a:effectLst/>
                          <a:latin typeface="Playfair Display" charset="0"/>
                        </a:rPr>
                        <a:t>cần</a:t>
                      </a:r>
                      <a:r>
                        <a:rPr lang="en-US" sz="1400" dirty="0">
                          <a:effectLst/>
                          <a:latin typeface="Playfair Display" charset="0"/>
                        </a:rPr>
                        <a:t>).</a:t>
                      </a:r>
                      <a:endParaRPr lang="en-US" sz="1400" dirty="0">
                        <a:effectLst/>
                        <a:latin typeface="Playfair Display" charset="0"/>
                        <a:ea typeface="Times New Roman"/>
                        <a:cs typeface="Times New Roman"/>
                      </a:endParaRPr>
                    </a:p>
                  </a:txBody>
                  <a:tcPr marL="52386" marR="52386"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3 </a:t>
                      </a:r>
                      <a:r>
                        <a:rPr lang="en-US" sz="1400" dirty="0" err="1">
                          <a:effectLst/>
                          <a:latin typeface="Playfair Display" charset="0"/>
                        </a:rPr>
                        <a:t>phút</a:t>
                      </a:r>
                      <a:endParaRPr lang="en-US" sz="1400" dirty="0">
                        <a:effectLst/>
                        <a:latin typeface="Playfair Display" charset="0"/>
                        <a:ea typeface="Times New Roman"/>
                        <a:cs typeface="Times New Roman"/>
                      </a:endParaRPr>
                    </a:p>
                  </a:txBody>
                  <a:tcPr marL="52386" marR="52386"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Bút</a:t>
                      </a:r>
                      <a:r>
                        <a:rPr lang="en-US" sz="1400" dirty="0">
                          <a:effectLst/>
                          <a:latin typeface="Playfair Display" charset="0"/>
                        </a:rPr>
                        <a:t> </a:t>
                      </a:r>
                      <a:r>
                        <a:rPr lang="en-US" sz="1400" dirty="0" err="1">
                          <a:effectLst/>
                          <a:latin typeface="Playfair Display" charset="0"/>
                        </a:rPr>
                        <a:t>viết</a:t>
                      </a:r>
                      <a:r>
                        <a:rPr lang="en-US" sz="1400" dirty="0">
                          <a:effectLst/>
                          <a:latin typeface="Playfair Display" charset="0"/>
                        </a:rPr>
                        <a:t>,</a:t>
                      </a:r>
                    </a:p>
                    <a:p>
                      <a:pPr algn="just">
                        <a:lnSpc>
                          <a:spcPct val="130000"/>
                        </a:lnSpc>
                        <a:spcAft>
                          <a:spcPts val="0"/>
                        </a:spcAft>
                      </a:pPr>
                      <a:r>
                        <a:rPr lang="en-US" sz="1400" dirty="0" err="1">
                          <a:effectLst/>
                          <a:latin typeface="Playfair Display" charset="0"/>
                        </a:rPr>
                        <a:t>bảng</a:t>
                      </a:r>
                      <a:r>
                        <a:rPr lang="en-US" sz="1400" dirty="0">
                          <a:effectLst/>
                          <a:latin typeface="Playfair Display" charset="0"/>
                        </a:rPr>
                        <a:t> </a:t>
                      </a:r>
                      <a:r>
                        <a:rPr lang="en-US" sz="1400" dirty="0" err="1" smtClean="0">
                          <a:effectLst/>
                          <a:latin typeface="Playfair Display" charset="0"/>
                        </a:rPr>
                        <a:t>trắng</a:t>
                      </a:r>
                      <a:endParaRPr lang="en-US" sz="1400" dirty="0">
                        <a:effectLst/>
                        <a:latin typeface="Playfair Display" charset="0"/>
                        <a:ea typeface="Times New Roman"/>
                        <a:cs typeface="Times New Roman"/>
                      </a:endParaRPr>
                    </a:p>
                  </a:txBody>
                  <a:tcPr marL="52386" marR="52386" marT="0" marB="0"/>
                </a:tc>
              </a:tr>
              <a:tr h="371873">
                <a:tc gridSpan="2">
                  <a:txBody>
                    <a:bodyPr/>
                    <a:lstStyle/>
                    <a:p>
                      <a:pPr algn="l">
                        <a:lnSpc>
                          <a:spcPct val="130000"/>
                        </a:lnSpc>
                        <a:spcAft>
                          <a:spcPts val="0"/>
                        </a:spcAft>
                      </a:pPr>
                      <a:r>
                        <a:rPr lang="en-US" sz="1400" b="1" dirty="0" err="1">
                          <a:effectLst/>
                          <a:latin typeface="Playfair Display" charset="0"/>
                        </a:rPr>
                        <a:t>Tổng</a:t>
                      </a:r>
                      <a:r>
                        <a:rPr lang="en-US" sz="1400" b="1" dirty="0">
                          <a:effectLst/>
                          <a:latin typeface="Playfair Display" charset="0"/>
                        </a:rPr>
                        <a:t> </a:t>
                      </a:r>
                      <a:r>
                        <a:rPr lang="en-US" sz="1400" b="1" dirty="0" err="1">
                          <a:effectLst/>
                          <a:latin typeface="Playfair Display" charset="0"/>
                        </a:rPr>
                        <a:t>thời</a:t>
                      </a:r>
                      <a:r>
                        <a:rPr lang="en-US" sz="1400" b="1" dirty="0">
                          <a:effectLst/>
                          <a:latin typeface="Playfair Display" charset="0"/>
                        </a:rPr>
                        <a:t> </a:t>
                      </a:r>
                      <a:r>
                        <a:rPr lang="en-US" sz="1400" b="1" dirty="0" err="1">
                          <a:effectLst/>
                          <a:latin typeface="Playfair Display" charset="0"/>
                        </a:rPr>
                        <a:t>gian</a:t>
                      </a:r>
                      <a:endParaRPr lang="en-US" sz="1400" b="1" dirty="0">
                        <a:effectLst/>
                        <a:latin typeface="Playfair Display" charset="0"/>
                        <a:ea typeface="Times New Roman"/>
                        <a:cs typeface="Times New Roman"/>
                      </a:endParaRPr>
                    </a:p>
                  </a:txBody>
                  <a:tcPr marL="52386" marR="52386" marT="0" marB="0" anchor="ctr"/>
                </a:tc>
                <a:tc hMerge="1">
                  <a:txBody>
                    <a:bodyPr/>
                    <a:lstStyle/>
                    <a:p>
                      <a:endParaRPr lang="en-US"/>
                    </a:p>
                  </a:txBody>
                  <a:tcPr/>
                </a:tc>
                <a:tc>
                  <a:txBody>
                    <a:bodyPr/>
                    <a:lstStyle/>
                    <a:p>
                      <a:pPr algn="l">
                        <a:lnSpc>
                          <a:spcPct val="130000"/>
                        </a:lnSpc>
                        <a:spcAft>
                          <a:spcPts val="0"/>
                        </a:spcAft>
                      </a:pPr>
                      <a:r>
                        <a:rPr lang="en-US" sz="1400" b="1" dirty="0">
                          <a:effectLst/>
                          <a:latin typeface="Playfair Display" charset="0"/>
                        </a:rPr>
                        <a:t>30 </a:t>
                      </a:r>
                      <a:r>
                        <a:rPr lang="en-US" sz="1400" b="1" dirty="0" err="1">
                          <a:effectLst/>
                          <a:latin typeface="Playfair Display" charset="0"/>
                        </a:rPr>
                        <a:t>phút</a:t>
                      </a:r>
                      <a:endParaRPr lang="en-US" sz="1400" b="1" dirty="0">
                        <a:effectLst/>
                        <a:latin typeface="Playfair Display" charset="0"/>
                        <a:ea typeface="Times New Roman"/>
                        <a:cs typeface="Times New Roman"/>
                      </a:endParaRPr>
                    </a:p>
                  </a:txBody>
                  <a:tcPr marL="52386" marR="52386" marT="0" marB="0" anchor="ctr"/>
                </a:tc>
                <a:tc>
                  <a:txBody>
                    <a:bodyPr/>
                    <a:lstStyle/>
                    <a:p>
                      <a:pPr algn="l">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2386" marR="52386" marT="0" marB="0" anchor="ctr"/>
                </a:tc>
              </a:tr>
            </a:tbl>
          </a:graphicData>
        </a:graphic>
      </p:graphicFrame>
    </p:spTree>
    <p:extLst>
      <p:ext uri="{BB962C8B-B14F-4D97-AF65-F5344CB8AC3E}">
        <p14:creationId xmlns:p14="http://schemas.microsoft.com/office/powerpoint/2010/main" val="4166824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2006891884"/>
              </p:ext>
            </p:extLst>
          </p:nvPr>
        </p:nvGraphicFramePr>
        <p:xfrm>
          <a:off x="381001" y="819151"/>
          <a:ext cx="5334000" cy="3812578"/>
        </p:xfrm>
        <a:graphic>
          <a:graphicData uri="http://schemas.openxmlformats.org/drawingml/2006/table">
            <a:tbl>
              <a:tblPr firstRow="1" firstCol="1" bandRow="1">
                <a:tableStyleId>{50612979-EF31-4AF9-A8EF-6B6A0A963571}</a:tableStyleId>
              </a:tblPr>
              <a:tblGrid>
                <a:gridCol w="5334000"/>
              </a:tblGrid>
              <a:tr h="276822">
                <a:tc>
                  <a:txBody>
                    <a:bodyPr/>
                    <a:lstStyle/>
                    <a:p>
                      <a:pPr>
                        <a:lnSpc>
                          <a:spcPts val="2200"/>
                        </a:lnSpc>
                        <a:spcAft>
                          <a:spcPts val="0"/>
                        </a:spcAft>
                      </a:pP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r>
                        <a:rPr lang="en-US" sz="1400" b="1" dirty="0">
                          <a:effectLst/>
                          <a:latin typeface="Playfair Display" charset="0"/>
                        </a:rPr>
                        <a:t> 6</a:t>
                      </a:r>
                      <a:r>
                        <a:rPr lang="vi-VN" sz="1400" b="1" dirty="0">
                          <a:effectLst/>
                        </a:rPr>
                        <a:t>:</a:t>
                      </a:r>
                      <a:r>
                        <a:rPr lang="en-US" sz="1400" b="1" dirty="0">
                          <a:effectLst/>
                          <a:latin typeface="Playfair Display" charset="0"/>
                        </a:rPr>
                        <a:t> </a:t>
                      </a:r>
                      <a:r>
                        <a:rPr lang="en-US" sz="1400" b="1" dirty="0" err="1">
                          <a:effectLst/>
                          <a:latin typeface="Playfair Display" charset="0"/>
                        </a:rPr>
                        <a:t>Tòa</a:t>
                      </a:r>
                      <a:r>
                        <a:rPr lang="en-US" sz="1400" b="1" dirty="0">
                          <a:effectLst/>
                          <a:latin typeface="Playfair Display" charset="0"/>
                        </a:rPr>
                        <a:t> </a:t>
                      </a:r>
                      <a:r>
                        <a:rPr lang="en-US" sz="1400" b="1" dirty="0" err="1">
                          <a:effectLst/>
                          <a:latin typeface="Playfair Display" charset="0"/>
                        </a:rPr>
                        <a:t>án</a:t>
                      </a:r>
                      <a:r>
                        <a:rPr lang="en-US" sz="1400" b="1" dirty="0">
                          <a:effectLst/>
                          <a:latin typeface="Playfair Display" charset="0"/>
                        </a:rPr>
                        <a:t> (15:45 – 16:15)</a:t>
                      </a:r>
                      <a:endParaRPr lang="en-US" sz="1400" b="1" dirty="0">
                        <a:effectLst/>
                        <a:latin typeface="Playfair Display" charset="0"/>
                        <a:ea typeface="Calibri"/>
                        <a:cs typeface="Times New Roman"/>
                      </a:endParaRPr>
                    </a:p>
                  </a:txBody>
                  <a:tcPr marL="52904" marR="52904" marT="0" marB="0" anchor="ctr"/>
                </a:tc>
              </a:tr>
              <a:tr h="3533178">
                <a:tc>
                  <a:txBody>
                    <a:bodyPr/>
                    <a:lstStyle/>
                    <a:p>
                      <a:pPr algn="just">
                        <a:lnSpc>
                          <a:spcPts val="2200"/>
                        </a:lnSpc>
                        <a:spcBef>
                          <a:spcPts val="1200"/>
                        </a:spcBef>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đích</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thẩm</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Tòa</a:t>
                      </a:r>
                      <a:r>
                        <a:rPr lang="en-US" sz="1400" dirty="0">
                          <a:effectLst/>
                          <a:latin typeface="Playfair Display" charset="0"/>
                        </a:rPr>
                        <a:t> </a:t>
                      </a:r>
                      <a:r>
                        <a:rPr lang="en-US" sz="1400" dirty="0" err="1">
                          <a:effectLst/>
                          <a:latin typeface="Playfair Display" charset="0"/>
                        </a:rPr>
                        <a:t>án</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việc</a:t>
                      </a:r>
                      <a:r>
                        <a:rPr lang="en-US" sz="1400" dirty="0">
                          <a:effectLst/>
                          <a:latin typeface="Playfair Display" charset="0"/>
                        </a:rPr>
                        <a:t> </a:t>
                      </a:r>
                      <a:r>
                        <a:rPr lang="en-US" sz="1400" dirty="0" err="1">
                          <a:effectLst/>
                          <a:latin typeface="Playfair Display" charset="0"/>
                        </a:rPr>
                        <a:t>giải</a:t>
                      </a:r>
                      <a:r>
                        <a:rPr lang="en-US" sz="1400" dirty="0">
                          <a:effectLst/>
                          <a:latin typeface="Playfair Display" charset="0"/>
                        </a:rPr>
                        <a:t> </a:t>
                      </a:r>
                      <a:r>
                        <a:rPr lang="en-US" sz="1400" dirty="0" err="1">
                          <a:effectLst/>
                          <a:latin typeface="Playfair Display" charset="0"/>
                        </a:rPr>
                        <a:t>quyết</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yêu</a:t>
                      </a:r>
                      <a:r>
                        <a:rPr lang="en-US" sz="1400" dirty="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tranh</a:t>
                      </a:r>
                      <a:r>
                        <a:rPr lang="en-US" sz="1400" dirty="0">
                          <a:effectLst/>
                          <a:latin typeface="Playfair Display" charset="0"/>
                        </a:rPr>
                        <a:t> </a:t>
                      </a:r>
                      <a:r>
                        <a:rPr lang="en-US" sz="1400" dirty="0" err="1">
                          <a:effectLst/>
                          <a:latin typeface="Playfair Display" charset="0"/>
                        </a:rPr>
                        <a:t>chấp</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algn="just">
                        <a:lnSpc>
                          <a:spcPts val="2200"/>
                        </a:lnSpc>
                        <a:spcBef>
                          <a:spcPts val="1200"/>
                        </a:spcBef>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tiêu</a:t>
                      </a:r>
                      <a:r>
                        <a:rPr lang="en-US" sz="1400" b="1" dirty="0">
                          <a:effectLst/>
                          <a:latin typeface="Playfair Display" charset="0"/>
                        </a:rPr>
                        <a:t>: </a:t>
                      </a:r>
                    </a:p>
                    <a:p>
                      <a:pPr marL="457200" algn="just">
                        <a:lnSpc>
                          <a:spcPts val="2200"/>
                        </a:lnSpc>
                        <a:spcAft>
                          <a:spcPts val="0"/>
                        </a:spcAft>
                      </a:pPr>
                      <a:r>
                        <a:rPr lang="en-US" sz="1400" dirty="0" smtClean="0">
                          <a:effectLst/>
                          <a:latin typeface="Playfair Display" charset="0"/>
                        </a:rPr>
                        <a:t>a) </a:t>
                      </a:r>
                      <a:r>
                        <a:rPr lang="en-US" sz="1400" dirty="0" err="1" smtClean="0">
                          <a:effectLst/>
                          <a:latin typeface="Playfair Display" charset="0"/>
                        </a:rPr>
                        <a:t>Về</a:t>
                      </a:r>
                      <a:r>
                        <a:rPr lang="en-US" sz="1400" dirty="0" smtClean="0">
                          <a:effectLst/>
                          <a:latin typeface="Playfair Display" charset="0"/>
                        </a:rPr>
                        <a:t> </a:t>
                      </a:r>
                      <a:r>
                        <a:rPr lang="en-US" sz="1400" dirty="0" err="1">
                          <a:effectLst/>
                          <a:latin typeface="Playfair Display" charset="0"/>
                        </a:rPr>
                        <a:t>kiến</a:t>
                      </a:r>
                      <a:r>
                        <a:rPr lang="en-US" sz="1400" dirty="0">
                          <a:effectLst/>
                          <a:latin typeface="Playfair Display" charset="0"/>
                        </a:rPr>
                        <a:t> </a:t>
                      </a:r>
                      <a:r>
                        <a:rPr lang="en-US" sz="1400" dirty="0" err="1" smtClean="0">
                          <a:effectLst/>
                          <a:latin typeface="Playfair Display" charset="0"/>
                        </a:rPr>
                        <a:t>thức</a:t>
                      </a:r>
                      <a:r>
                        <a:rPr lang="en-US" sz="1400" dirty="0" smtClean="0">
                          <a:effectLst/>
                          <a:latin typeface="Playfair Display" charset="0"/>
                        </a:rPr>
                        <a:t>:</a:t>
                      </a:r>
                    </a:p>
                    <a:p>
                      <a:pPr marL="457200" algn="just">
                        <a:lnSpc>
                          <a:spcPts val="2200"/>
                        </a:lnSpc>
                        <a:spcAft>
                          <a:spcPts val="0"/>
                        </a:spcAft>
                      </a:pPr>
                      <a:r>
                        <a:rPr lang="en-US" sz="1400" dirty="0" err="1" smtClean="0">
                          <a:effectLst/>
                          <a:latin typeface="Playfair Display" charset="0"/>
                        </a:rPr>
                        <a:t>Cung</a:t>
                      </a:r>
                      <a:r>
                        <a:rPr lang="en-US" sz="1400" dirty="0" smtClean="0">
                          <a:effectLst/>
                          <a:latin typeface="Playfair Display" charset="0"/>
                        </a:rPr>
                        <a:t> </a:t>
                      </a:r>
                      <a:r>
                        <a:rPr lang="en-US" sz="1400" dirty="0" err="1">
                          <a:effectLst/>
                          <a:latin typeface="Playfair Display" charset="0"/>
                        </a:rPr>
                        <a:t>cấp</a:t>
                      </a:r>
                      <a:r>
                        <a:rPr lang="en-US" sz="1400" dirty="0">
                          <a:effectLst/>
                          <a:latin typeface="Playfair Display" charset="0"/>
                        </a:rPr>
                        <a:t> </a:t>
                      </a:r>
                      <a:r>
                        <a:rPr lang="en-US" sz="1400" dirty="0" err="1">
                          <a:effectLst/>
                          <a:latin typeface="Playfair Display" charset="0"/>
                        </a:rPr>
                        <a:t>cho</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quy</a:t>
                      </a:r>
                      <a:r>
                        <a:rPr lang="en-US" sz="1400" dirty="0">
                          <a:effectLst/>
                          <a:latin typeface="Playfair Display" charset="0"/>
                        </a:rPr>
                        <a:t> </a:t>
                      </a:r>
                      <a:r>
                        <a:rPr lang="en-US" sz="1400" dirty="0" err="1">
                          <a:effectLst/>
                          <a:latin typeface="Playfair Display" charset="0"/>
                        </a:rPr>
                        <a:t>định</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thẩm</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Tòa</a:t>
                      </a:r>
                      <a:r>
                        <a:rPr lang="en-US" sz="1400" dirty="0">
                          <a:effectLst/>
                          <a:latin typeface="Playfair Display" charset="0"/>
                        </a:rPr>
                        <a:t> </a:t>
                      </a:r>
                      <a:r>
                        <a:rPr lang="en-US" sz="1400" dirty="0" err="1">
                          <a:effectLst/>
                          <a:latin typeface="Playfair Display" charset="0"/>
                        </a:rPr>
                        <a:t>án</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việc</a:t>
                      </a:r>
                      <a:r>
                        <a:rPr lang="en-US" sz="1400" dirty="0">
                          <a:effectLst/>
                          <a:latin typeface="Playfair Display" charset="0"/>
                        </a:rPr>
                        <a:t> </a:t>
                      </a:r>
                      <a:r>
                        <a:rPr lang="en-US" sz="1400" dirty="0" err="1">
                          <a:effectLst/>
                          <a:latin typeface="Playfair Display" charset="0"/>
                        </a:rPr>
                        <a:t>giải</a:t>
                      </a:r>
                      <a:r>
                        <a:rPr lang="en-US" sz="1400" dirty="0">
                          <a:effectLst/>
                          <a:latin typeface="Playfair Display" charset="0"/>
                        </a:rPr>
                        <a:t> </a:t>
                      </a:r>
                      <a:r>
                        <a:rPr lang="en-US" sz="1400" dirty="0" err="1">
                          <a:effectLst/>
                          <a:latin typeface="Playfair Display" charset="0"/>
                        </a:rPr>
                        <a:t>quyết</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yêu</a:t>
                      </a:r>
                      <a:r>
                        <a:rPr lang="en-US" sz="1400" dirty="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tranh</a:t>
                      </a:r>
                      <a:r>
                        <a:rPr lang="en-US" sz="1400" dirty="0">
                          <a:effectLst/>
                          <a:latin typeface="Playfair Display" charset="0"/>
                        </a:rPr>
                        <a:t> </a:t>
                      </a:r>
                      <a:r>
                        <a:rPr lang="en-US" sz="1400" dirty="0" err="1">
                          <a:effectLst/>
                          <a:latin typeface="Playfair Display" charset="0"/>
                        </a:rPr>
                        <a:t>chấp</a:t>
                      </a:r>
                      <a:r>
                        <a:rPr lang="en-US" sz="1400" dirty="0">
                          <a:effectLst/>
                          <a:latin typeface="Playfair Display" charset="0"/>
                        </a:rPr>
                        <a:t> </a:t>
                      </a:r>
                      <a:r>
                        <a:rPr lang="en-US" sz="1400" dirty="0" err="1" smtClean="0">
                          <a:effectLst/>
                          <a:latin typeface="Playfair Display" charset="0"/>
                        </a:rPr>
                        <a:t>về</a:t>
                      </a:r>
                      <a:r>
                        <a:rPr lang="en-US" sz="1400" dirty="0" smtClean="0">
                          <a:effectLst/>
                          <a:latin typeface="Playfair Display" charset="0"/>
                        </a:rPr>
                        <a:t> HN&amp;GĐ.</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b)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a:t>
                      </a:r>
                    </a:p>
                    <a:p>
                      <a:pPr marL="457200" algn="just">
                        <a:lnSpc>
                          <a:spcPts val="2000"/>
                        </a:lnSpc>
                        <a:spcAft>
                          <a:spcPts val="0"/>
                        </a:spcAft>
                      </a:pPr>
                      <a:r>
                        <a:rPr lang="en-US" sz="1400" dirty="0">
                          <a:effectLst/>
                          <a:latin typeface="Playfair Display" charset="0"/>
                        </a:rPr>
                        <a:t> </a:t>
                      </a:r>
                      <a:r>
                        <a:rPr lang="en-US" sz="1400" dirty="0" err="1">
                          <a:effectLst/>
                          <a:latin typeface="Playfair Display" charset="0"/>
                        </a:rPr>
                        <a:t>Hình</a:t>
                      </a:r>
                      <a:r>
                        <a:rPr lang="en-US" sz="1400" dirty="0">
                          <a:effectLst/>
                          <a:latin typeface="Playfair Display" charset="0"/>
                        </a:rPr>
                        <a:t> </a:t>
                      </a:r>
                      <a:r>
                        <a:rPr lang="en-US" sz="1400" dirty="0" err="1">
                          <a:effectLst/>
                          <a:latin typeface="Playfair Display" charset="0"/>
                        </a:rPr>
                        <a:t>thành</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err="1">
                          <a:effectLst/>
                          <a:latin typeface="Playfair Display" charset="0"/>
                        </a:rPr>
                        <a:t>ghi</a:t>
                      </a:r>
                      <a:r>
                        <a:rPr lang="en-US" sz="1400" dirty="0">
                          <a:effectLst/>
                          <a:latin typeface="Playfair Display" charset="0"/>
                        </a:rPr>
                        <a:t> </a:t>
                      </a:r>
                      <a:r>
                        <a:rPr lang="en-US" sz="1400" dirty="0" err="1">
                          <a:effectLst/>
                          <a:latin typeface="Playfair Display" charset="0"/>
                        </a:rPr>
                        <a:t>nhớ</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yêu</a:t>
                      </a:r>
                      <a:r>
                        <a:rPr lang="en-US" sz="1400" dirty="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tranh</a:t>
                      </a:r>
                      <a:r>
                        <a:rPr lang="en-US" sz="1400" dirty="0">
                          <a:effectLst/>
                          <a:latin typeface="Playfair Display" charset="0"/>
                        </a:rPr>
                        <a:t> </a:t>
                      </a:r>
                      <a:r>
                        <a:rPr lang="en-US" sz="1400" dirty="0" err="1">
                          <a:effectLst/>
                          <a:latin typeface="Playfair Display" charset="0"/>
                        </a:rPr>
                        <a:t>chấp</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smtClean="0">
                          <a:effectLst/>
                          <a:latin typeface="Playfair Display" charset="0"/>
                        </a:rPr>
                        <a:t>HN&amp;GĐ</a:t>
                      </a:r>
                      <a:r>
                        <a:rPr lang="en-US" sz="1400" baseline="0" dirty="0" smtClean="0">
                          <a:effectLst/>
                          <a:latin typeface="Playfair Display" charset="0"/>
                        </a:rPr>
                        <a:t> </a:t>
                      </a:r>
                      <a:r>
                        <a:rPr lang="en-US" sz="1400" dirty="0" err="1" smtClean="0">
                          <a:effectLst/>
                          <a:latin typeface="Playfair Display" charset="0"/>
                        </a:rPr>
                        <a:t>thuộc</a:t>
                      </a:r>
                      <a:r>
                        <a:rPr lang="en-US" sz="1400" dirty="0" smtClean="0">
                          <a:effectLst/>
                          <a:latin typeface="Playfair Display" charset="0"/>
                        </a:rPr>
                        <a:t> </a:t>
                      </a:r>
                      <a:r>
                        <a:rPr lang="en-US" sz="1400" dirty="0" err="1">
                          <a:effectLst/>
                          <a:latin typeface="Playfair Display" charset="0"/>
                        </a:rPr>
                        <a:t>thẩm</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giải</a:t>
                      </a:r>
                      <a:r>
                        <a:rPr lang="en-US" sz="1400" dirty="0">
                          <a:effectLst/>
                          <a:latin typeface="Playfair Display" charset="0"/>
                        </a:rPr>
                        <a:t> </a:t>
                      </a:r>
                      <a:r>
                        <a:rPr lang="en-US" sz="1400" dirty="0" err="1">
                          <a:effectLst/>
                          <a:latin typeface="Playfair Display" charset="0"/>
                        </a:rPr>
                        <a:t>quyết</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Tòa</a:t>
                      </a:r>
                      <a:r>
                        <a:rPr lang="en-US" sz="1400" dirty="0">
                          <a:effectLst/>
                          <a:latin typeface="Playfair Display" charset="0"/>
                        </a:rPr>
                        <a:t> </a:t>
                      </a:r>
                      <a:r>
                        <a:rPr lang="en-US" sz="1400" dirty="0" err="1">
                          <a:effectLst/>
                          <a:latin typeface="Playfair Display" charset="0"/>
                        </a:rPr>
                        <a:t>án</a:t>
                      </a:r>
                      <a:r>
                        <a:rPr lang="en-US" sz="1400" dirty="0">
                          <a:effectLst/>
                          <a:latin typeface="Playfair Display" charset="0"/>
                        </a:rPr>
                        <a:t>.</a:t>
                      </a:r>
                    </a:p>
                    <a:p>
                      <a:pPr marL="457200" algn="just">
                        <a:lnSpc>
                          <a:spcPts val="2000"/>
                        </a:lnSpc>
                        <a:spcAft>
                          <a:spcPts val="0"/>
                        </a:spcAft>
                      </a:pPr>
                      <a:r>
                        <a:rPr lang="en-US" sz="1400" dirty="0">
                          <a:effectLst/>
                          <a:latin typeface="Playfair Display" charset="0"/>
                        </a:rPr>
                        <a:t>c)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thái</a:t>
                      </a:r>
                      <a:r>
                        <a:rPr lang="en-US" sz="1400" dirty="0">
                          <a:effectLst/>
                          <a:latin typeface="Playfair Display" charset="0"/>
                        </a:rPr>
                        <a:t> </a:t>
                      </a:r>
                      <a:r>
                        <a:rPr lang="en-US" sz="1400" dirty="0" err="1">
                          <a:effectLst/>
                          <a:latin typeface="Playfair Display" charset="0"/>
                        </a:rPr>
                        <a:t>độ</a:t>
                      </a:r>
                      <a:r>
                        <a:rPr lang="en-US" sz="1400" dirty="0">
                          <a:effectLst/>
                          <a:latin typeface="Playfair Display" charset="0"/>
                        </a:rPr>
                        <a:t>: </a:t>
                      </a:r>
                    </a:p>
                    <a:p>
                      <a:pPr marL="457200" algn="just">
                        <a:lnSpc>
                          <a:spcPts val="2000"/>
                        </a:lnSpc>
                        <a:spcAft>
                          <a:spcPts val="0"/>
                        </a:spcAft>
                      </a:pPr>
                      <a:r>
                        <a:rPr lang="en-US" sz="1400" dirty="0">
                          <a:effectLst/>
                          <a:latin typeface="Playfair Display" charset="0"/>
                        </a:rPr>
                        <a:t> </a:t>
                      </a:r>
                      <a:r>
                        <a:rPr lang="en-US" sz="1400" dirty="0" err="1">
                          <a:effectLst/>
                          <a:latin typeface="Playfair Display" charset="0"/>
                        </a:rPr>
                        <a:t>Xác</a:t>
                      </a:r>
                      <a:r>
                        <a:rPr lang="en-US" sz="1400" dirty="0">
                          <a:effectLst/>
                          <a:latin typeface="Playfair Display" charset="0"/>
                        </a:rPr>
                        <a:t> </a:t>
                      </a:r>
                      <a:r>
                        <a:rPr lang="en-US" sz="1400" dirty="0" err="1">
                          <a:effectLst/>
                          <a:latin typeface="Playfair Display" charset="0"/>
                        </a:rPr>
                        <a:t>định</a:t>
                      </a:r>
                      <a:r>
                        <a:rPr lang="en-US" sz="1400" dirty="0">
                          <a:effectLst/>
                          <a:latin typeface="Playfair Display" charset="0"/>
                        </a:rPr>
                        <a:t> </a:t>
                      </a:r>
                      <a:r>
                        <a:rPr lang="en-US" sz="1400" dirty="0" err="1">
                          <a:effectLst/>
                          <a:latin typeface="Playfair Display" charset="0"/>
                        </a:rPr>
                        <a:t>chính</a:t>
                      </a:r>
                      <a:r>
                        <a:rPr lang="en-US" sz="1400" dirty="0">
                          <a:effectLst/>
                          <a:latin typeface="Playfair Display" charset="0"/>
                        </a:rPr>
                        <a:t> </a:t>
                      </a:r>
                      <a:r>
                        <a:rPr lang="en-US" sz="1400" dirty="0" err="1">
                          <a:effectLst/>
                          <a:latin typeface="Playfair Display" charset="0"/>
                        </a:rPr>
                        <a:t>xác</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yêu</a:t>
                      </a:r>
                      <a:r>
                        <a:rPr lang="en-US" sz="1400" dirty="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tranh</a:t>
                      </a:r>
                      <a:r>
                        <a:rPr lang="en-US" sz="1400" dirty="0">
                          <a:effectLst/>
                          <a:latin typeface="Playfair Display" charset="0"/>
                        </a:rPr>
                        <a:t> </a:t>
                      </a:r>
                      <a:r>
                        <a:rPr lang="en-US" sz="1400" dirty="0" err="1">
                          <a:effectLst/>
                          <a:latin typeface="Playfair Display" charset="0"/>
                        </a:rPr>
                        <a:t>chấp</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smtClean="0">
                          <a:effectLst/>
                          <a:latin typeface="Playfair Display" charset="0"/>
                        </a:rPr>
                        <a:t>HN&amp;GĐ</a:t>
                      </a:r>
                      <a:r>
                        <a:rPr lang="en-US" sz="1400" baseline="0" dirty="0" smtClean="0">
                          <a:effectLst/>
                          <a:latin typeface="Playfair Display" charset="0"/>
                        </a:rPr>
                        <a:t> </a:t>
                      </a:r>
                      <a:r>
                        <a:rPr lang="en-US" sz="1400" dirty="0" err="1" smtClean="0">
                          <a:effectLst/>
                          <a:latin typeface="Playfair Display" charset="0"/>
                        </a:rPr>
                        <a:t>thuộc</a:t>
                      </a:r>
                      <a:r>
                        <a:rPr lang="en-US" sz="1400" dirty="0" smtClean="0">
                          <a:effectLst/>
                          <a:latin typeface="Playfair Display" charset="0"/>
                        </a:rPr>
                        <a:t> </a:t>
                      </a:r>
                      <a:r>
                        <a:rPr lang="en-US" sz="1400" dirty="0" err="1">
                          <a:effectLst/>
                          <a:latin typeface="Playfair Display" charset="0"/>
                        </a:rPr>
                        <a:t>thẩm</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giải</a:t>
                      </a:r>
                      <a:r>
                        <a:rPr lang="en-US" sz="1400" dirty="0">
                          <a:effectLst/>
                          <a:latin typeface="Playfair Display" charset="0"/>
                        </a:rPr>
                        <a:t> </a:t>
                      </a:r>
                      <a:r>
                        <a:rPr lang="en-US" sz="1400" dirty="0" err="1">
                          <a:effectLst/>
                          <a:latin typeface="Playfair Display" charset="0"/>
                        </a:rPr>
                        <a:t>quyết</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Tòa</a:t>
                      </a:r>
                      <a:r>
                        <a:rPr lang="en-US" sz="1400" dirty="0">
                          <a:effectLst/>
                          <a:latin typeface="Playfair Display" charset="0"/>
                        </a:rPr>
                        <a:t> </a:t>
                      </a:r>
                      <a:r>
                        <a:rPr lang="en-US" sz="1400" dirty="0" err="1">
                          <a:effectLst/>
                          <a:latin typeface="Playfair Display" charset="0"/>
                        </a:rPr>
                        <a:t>án</a:t>
                      </a:r>
                      <a:r>
                        <a:rPr lang="en-US" sz="1400" dirty="0">
                          <a:effectLst/>
                          <a:latin typeface="Playfair Display" charset="0"/>
                        </a:rPr>
                        <a:t>.</a:t>
                      </a:r>
                      <a:endParaRPr lang="en-US" sz="1400" dirty="0">
                        <a:effectLst/>
                        <a:latin typeface="Playfair Display" charset="0"/>
                        <a:ea typeface="Calibri"/>
                        <a:cs typeface="Times New Roman"/>
                      </a:endParaRPr>
                    </a:p>
                  </a:txBody>
                  <a:tcPr marL="52904" marR="52904" marT="0" marB="0"/>
                </a:tc>
              </a:tr>
            </a:tbl>
          </a:graphicData>
        </a:graphic>
      </p:graphicFrame>
    </p:spTree>
    <p:extLst>
      <p:ext uri="{BB962C8B-B14F-4D97-AF65-F5344CB8AC3E}">
        <p14:creationId xmlns:p14="http://schemas.microsoft.com/office/powerpoint/2010/main" val="1944181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1654033611"/>
              </p:ext>
            </p:extLst>
          </p:nvPr>
        </p:nvGraphicFramePr>
        <p:xfrm>
          <a:off x="609600" y="514351"/>
          <a:ext cx="5867400" cy="4054331"/>
        </p:xfrm>
        <a:graphic>
          <a:graphicData uri="http://schemas.openxmlformats.org/drawingml/2006/table">
            <a:tbl>
              <a:tblPr firstRow="1" firstCol="1" bandRow="1">
                <a:tableStyleId>{50612979-EF31-4AF9-A8EF-6B6A0A963571}</a:tableStyleId>
              </a:tblPr>
              <a:tblGrid>
                <a:gridCol w="2438400"/>
                <a:gridCol w="1526060"/>
                <a:gridCol w="872181"/>
                <a:gridCol w="1030759"/>
              </a:tblGrid>
              <a:tr h="501959">
                <a:tc>
                  <a:txBody>
                    <a:bodyPr/>
                    <a:lstStyle/>
                    <a:p>
                      <a:pPr algn="l">
                        <a:lnSpc>
                          <a:spcPct val="130000"/>
                        </a:lnSpc>
                        <a:spcAft>
                          <a:spcPts val="0"/>
                        </a:spcAft>
                      </a:pPr>
                      <a:r>
                        <a:rPr lang="en-US" sz="1400" b="1" dirty="0" err="1">
                          <a:effectLst/>
                          <a:latin typeface="Playfair Display" charset="0"/>
                        </a:rPr>
                        <a:t>Nội</a:t>
                      </a:r>
                      <a:r>
                        <a:rPr lang="en-US" sz="1400" b="1" dirty="0">
                          <a:effectLst/>
                          <a:latin typeface="Playfair Display" charset="0"/>
                        </a:rPr>
                        <a:t> dung </a:t>
                      </a: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endParaRPr lang="en-US" sz="1400" b="1" dirty="0">
                        <a:effectLst/>
                        <a:latin typeface="Playfair Display" charset="0"/>
                        <a:ea typeface="Times New Roman"/>
                        <a:cs typeface="Times New Roman"/>
                      </a:endParaRPr>
                    </a:p>
                  </a:txBody>
                  <a:tcPr marL="50006" marR="50006" marT="0" marB="0" anchor="ctr"/>
                </a:tc>
                <a:tc>
                  <a:txBody>
                    <a:bodyPr/>
                    <a:lstStyle/>
                    <a:p>
                      <a:pPr algn="ctr">
                        <a:lnSpc>
                          <a:spcPct val="130000"/>
                        </a:lnSpc>
                        <a:spcAft>
                          <a:spcPts val="0"/>
                        </a:spcAft>
                      </a:pPr>
                      <a:r>
                        <a:rPr lang="en-US" sz="1400" b="1" dirty="0" err="1">
                          <a:effectLst/>
                          <a:latin typeface="Playfair Display" charset="0"/>
                        </a:rPr>
                        <a:t>Phương</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được</a:t>
                      </a:r>
                      <a:r>
                        <a:rPr lang="en-US" sz="1400" b="1" dirty="0">
                          <a:effectLst/>
                          <a:latin typeface="Playfair Display" charset="0"/>
                        </a:rPr>
                        <a:t> </a:t>
                      </a:r>
                      <a:r>
                        <a:rPr lang="en-US" sz="1400" b="1" dirty="0" err="1">
                          <a:effectLst/>
                          <a:latin typeface="Playfair Display" charset="0"/>
                        </a:rPr>
                        <a:t>sử</a:t>
                      </a:r>
                      <a:r>
                        <a:rPr lang="en-US" sz="1400" b="1" dirty="0">
                          <a:effectLst/>
                          <a:latin typeface="Playfair Display" charset="0"/>
                        </a:rPr>
                        <a:t> </a:t>
                      </a:r>
                      <a:r>
                        <a:rPr lang="en-US" sz="1400" b="1" dirty="0" err="1">
                          <a:effectLst/>
                          <a:latin typeface="Playfair Display" charset="0"/>
                        </a:rPr>
                        <a:t>dụng</a:t>
                      </a:r>
                      <a:endParaRPr lang="en-US" sz="1400" b="1" dirty="0">
                        <a:effectLst/>
                        <a:latin typeface="Playfair Display" charset="0"/>
                        <a:ea typeface="Times New Roman"/>
                        <a:cs typeface="Times New Roman"/>
                      </a:endParaRPr>
                    </a:p>
                  </a:txBody>
                  <a:tcPr marL="50006" marR="50006" marT="0" marB="0" anchor="ctr"/>
                </a:tc>
                <a:tc>
                  <a:txBody>
                    <a:bodyPr/>
                    <a:lstStyle/>
                    <a:p>
                      <a:pPr algn="ctr">
                        <a:lnSpc>
                          <a:spcPct val="130000"/>
                        </a:lnSpc>
                        <a:spcAft>
                          <a:spcPts val="0"/>
                        </a:spcAft>
                      </a:pPr>
                      <a:r>
                        <a:rPr lang="en-US" sz="1400" b="1" dirty="0" err="1">
                          <a:effectLst/>
                          <a:latin typeface="Playfair Display" charset="0"/>
                        </a:rPr>
                        <a:t>Thời</a:t>
                      </a:r>
                      <a:r>
                        <a:rPr lang="en-US" sz="1400" b="1" dirty="0">
                          <a:effectLst/>
                          <a:latin typeface="Playfair Display" charset="0"/>
                        </a:rPr>
                        <a:t> </a:t>
                      </a:r>
                      <a:r>
                        <a:rPr lang="en-US" sz="1400" b="1" dirty="0" err="1">
                          <a:effectLst/>
                          <a:latin typeface="Playfair Display" charset="0"/>
                        </a:rPr>
                        <a:t>gian</a:t>
                      </a:r>
                      <a:endParaRPr lang="en-US" sz="1400" b="1" dirty="0">
                        <a:effectLst/>
                        <a:latin typeface="Playfair Display" charset="0"/>
                        <a:ea typeface="Times New Roman"/>
                        <a:cs typeface="Times New Roman"/>
                      </a:endParaRPr>
                    </a:p>
                  </a:txBody>
                  <a:tcPr marL="50006" marR="50006" marT="0" marB="0" anchor="ctr"/>
                </a:tc>
                <a:tc>
                  <a:txBody>
                    <a:bodyPr/>
                    <a:lstStyle/>
                    <a:p>
                      <a:pPr algn="ctr">
                        <a:lnSpc>
                          <a:spcPct val="130000"/>
                        </a:lnSpc>
                        <a:spcAft>
                          <a:spcPts val="0"/>
                        </a:spcAft>
                      </a:pPr>
                      <a:r>
                        <a:rPr lang="en-US" sz="1400" b="1" dirty="0" err="1">
                          <a:effectLst/>
                          <a:latin typeface="Playfair Display" charset="0"/>
                        </a:rPr>
                        <a:t>Giáo</a:t>
                      </a:r>
                      <a:r>
                        <a:rPr lang="en-US" sz="1400" b="1" dirty="0">
                          <a:effectLst/>
                          <a:latin typeface="Playfair Display" charset="0"/>
                        </a:rPr>
                        <a:t> </a:t>
                      </a:r>
                      <a:r>
                        <a:rPr lang="en-US" sz="1400" b="1" dirty="0" err="1">
                          <a:effectLst/>
                          <a:latin typeface="Playfair Display" charset="0"/>
                        </a:rPr>
                        <a:t>cụ</a:t>
                      </a:r>
                      <a:r>
                        <a:rPr lang="en-US" sz="1400" b="1" dirty="0">
                          <a:effectLst/>
                          <a:latin typeface="Playfair Display" charset="0"/>
                        </a:rPr>
                        <a:t> </a:t>
                      </a:r>
                      <a:r>
                        <a:rPr lang="en-US" sz="1400" b="1" dirty="0" err="1">
                          <a:effectLst/>
                          <a:latin typeface="Playfair Display" charset="0"/>
                        </a:rPr>
                        <a:t>trực</a:t>
                      </a:r>
                      <a:r>
                        <a:rPr lang="en-US" sz="1400" b="1" dirty="0">
                          <a:effectLst/>
                          <a:latin typeface="Playfair Display" charset="0"/>
                        </a:rPr>
                        <a:t> </a:t>
                      </a:r>
                      <a:r>
                        <a:rPr lang="en-US" sz="1400" b="1" dirty="0" err="1">
                          <a:effectLst/>
                          <a:latin typeface="Playfair Display" charset="0"/>
                        </a:rPr>
                        <a:t>quan</a:t>
                      </a:r>
                      <a:endParaRPr lang="en-US" sz="1400" b="1" dirty="0">
                        <a:effectLst/>
                        <a:latin typeface="Playfair Display" charset="0"/>
                        <a:ea typeface="Times New Roman"/>
                        <a:cs typeface="Times New Roman"/>
                      </a:endParaRPr>
                    </a:p>
                  </a:txBody>
                  <a:tcPr marL="50006" marR="50006" marT="0" marB="0" anchor="ctr"/>
                </a:tc>
              </a:tr>
              <a:tr h="238213">
                <a:tc>
                  <a:txBody>
                    <a:bodyPr/>
                    <a:lstStyle/>
                    <a:p>
                      <a:pPr algn="just">
                        <a:lnSpc>
                          <a:spcPct val="130000"/>
                        </a:lnSpc>
                        <a:spcAft>
                          <a:spcPts val="0"/>
                        </a:spcAft>
                      </a:pPr>
                      <a:r>
                        <a:rPr lang="en-US" sz="1400" b="1" dirty="0">
                          <a:effectLst/>
                          <a:latin typeface="Playfair Display" charset="0"/>
                        </a:rPr>
                        <a:t>MỞ BÀI</a:t>
                      </a:r>
                      <a:endParaRPr lang="en-US" sz="1400" b="1" dirty="0">
                        <a:effectLst/>
                        <a:latin typeface="Playfair Display" charset="0"/>
                        <a:ea typeface="Times New Roman"/>
                        <a:cs typeface="Times New Roman"/>
                      </a:endParaRPr>
                    </a:p>
                  </a:txBody>
                  <a:tcPr marL="50006" marR="50006"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0006" marR="50006"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0006" marR="50006"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0006" marR="50006" marT="0" marB="0"/>
                </a:tc>
              </a:tr>
              <a:tr h="3222227">
                <a:tc>
                  <a:txBody>
                    <a:bodyPr/>
                    <a:lstStyle/>
                    <a:p>
                      <a:pPr algn="just">
                        <a:lnSpc>
                          <a:spcPct val="130000"/>
                        </a:lnSpc>
                        <a:spcAft>
                          <a:spcPts val="0"/>
                        </a:spcAft>
                      </a:pPr>
                      <a:r>
                        <a:rPr lang="vi-VN" sz="1400" b="1" dirty="0">
                          <a:effectLst/>
                        </a:rPr>
                        <a:t>1. </a:t>
                      </a:r>
                      <a:r>
                        <a:rPr lang="en-US" sz="1400" b="1" dirty="0" err="1">
                          <a:effectLst/>
                          <a:latin typeface="Playfair Display" charset="0"/>
                        </a:rPr>
                        <a:t>Giới</a:t>
                      </a:r>
                      <a:r>
                        <a:rPr lang="en-US" sz="1400" b="1" dirty="0">
                          <a:effectLst/>
                          <a:latin typeface="Playfair Display" charset="0"/>
                        </a:rPr>
                        <a:t> </a:t>
                      </a:r>
                      <a:r>
                        <a:rPr lang="en-US" sz="1400" b="1" dirty="0" err="1">
                          <a:effectLst/>
                          <a:latin typeface="Playfair Display" charset="0"/>
                        </a:rPr>
                        <a:t>thiệu</a:t>
                      </a:r>
                      <a:r>
                        <a:rPr lang="en-US" sz="1400" b="1" dirty="0">
                          <a:effectLst/>
                          <a:latin typeface="Playfair Display" charset="0"/>
                        </a:rPr>
                        <a:t> </a:t>
                      </a:r>
                      <a:r>
                        <a:rPr lang="en-US" sz="1400" b="1" dirty="0" err="1">
                          <a:effectLst/>
                          <a:latin typeface="Playfair Display" charset="0"/>
                        </a:rPr>
                        <a:t>chủ</a:t>
                      </a:r>
                      <a:r>
                        <a:rPr lang="en-US" sz="1400" b="1" dirty="0">
                          <a:effectLst/>
                          <a:latin typeface="Playfair Display" charset="0"/>
                        </a:rPr>
                        <a:t> </a:t>
                      </a:r>
                      <a:r>
                        <a:rPr lang="en-US" sz="1400" b="1" dirty="0" err="1">
                          <a:effectLst/>
                          <a:latin typeface="Playfair Display" charset="0"/>
                        </a:rPr>
                        <a:t>đề</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đích</a:t>
                      </a:r>
                      <a:r>
                        <a:rPr lang="en-US" sz="1400" b="1" dirty="0">
                          <a:effectLst/>
                          <a:latin typeface="Playfair Display" charset="0"/>
                        </a:rPr>
                        <a:t> </a:t>
                      </a: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endParaRPr lang="en-US" sz="1400" b="1" dirty="0">
                        <a:effectLst/>
                        <a:latin typeface="Playfair Display" charset="0"/>
                      </a:endParaRPr>
                    </a:p>
                    <a:p>
                      <a:pPr algn="just">
                        <a:lnSpc>
                          <a:spcPct val="130000"/>
                        </a:lnSpc>
                        <a:spcAft>
                          <a:spcPts val="0"/>
                        </a:spcAft>
                      </a:pP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tóm</a:t>
                      </a:r>
                      <a:r>
                        <a:rPr lang="en-US" sz="1400" dirty="0">
                          <a:effectLst/>
                          <a:latin typeface="Playfair Display" charset="0"/>
                        </a:rPr>
                        <a:t> </a:t>
                      </a:r>
                      <a:r>
                        <a:rPr lang="en-US" sz="1400" dirty="0" err="1">
                          <a:effectLst/>
                          <a:latin typeface="Playfair Display" charset="0"/>
                        </a:rPr>
                        <a:t>tắt</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smtClean="0">
                          <a:effectLst/>
                          <a:latin typeface="Playfair Display" charset="0"/>
                        </a:rPr>
                        <a:t>Cần</a:t>
                      </a:r>
                      <a:r>
                        <a:rPr lang="en-US" sz="1400" baseline="0" dirty="0" smtClean="0">
                          <a:effectLst/>
                          <a:latin typeface="Playfair Display" charset="0"/>
                        </a:rPr>
                        <a:t> </a:t>
                      </a:r>
                      <a:r>
                        <a:rPr lang="en-US" sz="1400" baseline="0" dirty="0" err="1" smtClean="0">
                          <a:effectLst/>
                          <a:latin typeface="Playfair Display" charset="0"/>
                        </a:rPr>
                        <a:t>n</a:t>
                      </a:r>
                      <a:r>
                        <a:rPr lang="en-US" sz="1400" dirty="0" err="1" smtClean="0">
                          <a:effectLst/>
                          <a:latin typeface="Playfair Display" charset="0"/>
                        </a:rPr>
                        <a:t>hận</a:t>
                      </a:r>
                      <a:r>
                        <a:rPr lang="en-US" sz="1400" dirty="0" smtClean="0">
                          <a:effectLst/>
                          <a:latin typeface="Playfair Display" charset="0"/>
                        </a:rPr>
                        <a:t> </a:t>
                      </a:r>
                      <a:r>
                        <a:rPr lang="en-US" sz="1400" dirty="0" err="1">
                          <a:effectLst/>
                          <a:latin typeface="Playfair Display" charset="0"/>
                        </a:rPr>
                        <a:t>biết</a:t>
                      </a:r>
                      <a:r>
                        <a:rPr lang="en-US" sz="1400" dirty="0">
                          <a:effectLst/>
                          <a:latin typeface="Playfair Display" charset="0"/>
                        </a:rPr>
                        <a:t> </a:t>
                      </a:r>
                      <a:r>
                        <a:rPr lang="en-US" sz="1400" dirty="0" err="1">
                          <a:effectLst/>
                          <a:latin typeface="Playfair Display" charset="0"/>
                        </a:rPr>
                        <a:t>rõ</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yêu</a:t>
                      </a:r>
                      <a:r>
                        <a:rPr lang="en-US" sz="1400" dirty="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tranh</a:t>
                      </a:r>
                      <a:r>
                        <a:rPr lang="en-US" sz="1400" dirty="0">
                          <a:effectLst/>
                          <a:latin typeface="Playfair Display" charset="0"/>
                        </a:rPr>
                        <a:t> </a:t>
                      </a:r>
                      <a:r>
                        <a:rPr lang="en-US" sz="1400" dirty="0" err="1">
                          <a:effectLst/>
                          <a:latin typeface="Playfair Display" charset="0"/>
                        </a:rPr>
                        <a:t>chấp</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smtClean="0">
                          <a:effectLst/>
                          <a:latin typeface="Playfair Display" charset="0"/>
                        </a:rPr>
                        <a:t>HN&amp;GĐ </a:t>
                      </a:r>
                      <a:r>
                        <a:rPr lang="en-US" sz="1400" dirty="0" err="1">
                          <a:effectLst/>
                          <a:latin typeface="Playfair Display" charset="0"/>
                        </a:rPr>
                        <a:t>thuộc</a:t>
                      </a:r>
                      <a:r>
                        <a:rPr lang="en-US" sz="1400" dirty="0">
                          <a:effectLst/>
                          <a:latin typeface="Playfair Display" charset="0"/>
                        </a:rPr>
                        <a:t> </a:t>
                      </a:r>
                      <a:r>
                        <a:rPr lang="en-US" sz="1400" dirty="0" err="1">
                          <a:effectLst/>
                          <a:latin typeface="Playfair Display" charset="0"/>
                        </a:rPr>
                        <a:t>thẩm</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giải</a:t>
                      </a:r>
                      <a:r>
                        <a:rPr lang="en-US" sz="1400" dirty="0">
                          <a:effectLst/>
                          <a:latin typeface="Playfair Display" charset="0"/>
                        </a:rPr>
                        <a:t> </a:t>
                      </a:r>
                      <a:r>
                        <a:rPr lang="en-US" sz="1400" dirty="0" err="1">
                          <a:effectLst/>
                          <a:latin typeface="Playfair Display" charset="0"/>
                        </a:rPr>
                        <a:t>quyết</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Tòa</a:t>
                      </a:r>
                      <a:r>
                        <a:rPr lang="en-US" sz="1400" dirty="0">
                          <a:effectLst/>
                          <a:latin typeface="Playfair Display" charset="0"/>
                        </a:rPr>
                        <a:t> </a:t>
                      </a:r>
                      <a:r>
                        <a:rPr lang="en-US" sz="1400" dirty="0" err="1">
                          <a:effectLst/>
                          <a:latin typeface="Playfair Display" charset="0"/>
                        </a:rPr>
                        <a:t>án</a:t>
                      </a:r>
                      <a:r>
                        <a:rPr lang="en-US" sz="1400" dirty="0">
                          <a:effectLst/>
                          <a:latin typeface="Playfair Display" charset="0"/>
                        </a:rPr>
                        <a:t> </a:t>
                      </a:r>
                      <a:r>
                        <a:rPr lang="en-US" sz="1400" dirty="0" err="1" smtClean="0">
                          <a:effectLst/>
                          <a:latin typeface="Playfair Display" charset="0"/>
                        </a:rPr>
                        <a:t>khi</a:t>
                      </a:r>
                      <a:r>
                        <a:rPr lang="en-US" sz="1400" dirty="0" smtClean="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smtClean="0">
                          <a:effectLst/>
                          <a:latin typeface="Playfair Display" charset="0"/>
                        </a:rPr>
                        <a:t>hiện</a:t>
                      </a:r>
                      <a:r>
                        <a:rPr lang="en-US" sz="1400" dirty="0" smtClean="0">
                          <a:effectLst/>
                          <a:latin typeface="Playfair Display" charset="0"/>
                        </a:rPr>
                        <a:t> TGPL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đích</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a:t>
                      </a:r>
                      <a:endParaRPr lang="en-US" sz="1400" dirty="0">
                        <a:effectLst/>
                        <a:latin typeface="Playfair Display" charset="0"/>
                        <a:ea typeface="Times New Roman"/>
                        <a:cs typeface="Times New Roman"/>
                      </a:endParaRPr>
                    </a:p>
                  </a:txBody>
                  <a:tcPr marL="50006" marR="50006"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Thuyết</a:t>
                      </a:r>
                      <a:r>
                        <a:rPr lang="en-US" sz="1400" dirty="0">
                          <a:effectLst/>
                          <a:latin typeface="Playfair Display" charset="0"/>
                        </a:rPr>
                        <a:t> </a:t>
                      </a:r>
                      <a:r>
                        <a:rPr lang="en-US" sz="1400" dirty="0" err="1">
                          <a:effectLst/>
                          <a:latin typeface="Playfair Display" charset="0"/>
                        </a:rPr>
                        <a:t>trình</a:t>
                      </a:r>
                      <a:endParaRPr lang="en-US" sz="1400" dirty="0">
                        <a:effectLst/>
                        <a:latin typeface="Playfair Display" charset="0"/>
                        <a:ea typeface="Times New Roman"/>
                        <a:cs typeface="Times New Roman"/>
                      </a:endParaRPr>
                    </a:p>
                  </a:txBody>
                  <a:tcPr marL="50006" marR="50006"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2 phút</a:t>
                      </a:r>
                      <a:endParaRPr lang="en-US" sz="1400">
                        <a:effectLst/>
                        <a:latin typeface="Playfair Display" charset="0"/>
                        <a:ea typeface="Times New Roman"/>
                        <a:cs typeface="Times New Roman"/>
                      </a:endParaRPr>
                    </a:p>
                  </a:txBody>
                  <a:tcPr marL="50006" marR="50006" marT="0" marB="0"/>
                </a:tc>
                <a:tc>
                  <a:txBody>
                    <a:bodyPr/>
                    <a:lstStyle/>
                    <a:p>
                      <a:pPr algn="just">
                        <a:lnSpc>
                          <a:spcPct val="130000"/>
                        </a:lnSpc>
                        <a:spcAft>
                          <a:spcPts val="0"/>
                        </a:spcAft>
                      </a:pPr>
                      <a:r>
                        <a:rPr lang="en-US" sz="1400" dirty="0">
                          <a:effectLst/>
                          <a:latin typeface="Playfair Display" charset="0"/>
                        </a:rPr>
                        <a:t>Slides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power point</a:t>
                      </a:r>
                      <a:endParaRPr lang="en-US" sz="1400" dirty="0">
                        <a:effectLst/>
                        <a:latin typeface="Playfair Display" charset="0"/>
                        <a:ea typeface="Times New Roman"/>
                        <a:cs typeface="Times New Roman"/>
                      </a:endParaRPr>
                    </a:p>
                  </a:txBody>
                  <a:tcPr marL="50006" marR="50006" marT="0" marB="0"/>
                </a:tc>
              </a:tr>
            </a:tbl>
          </a:graphicData>
        </a:graphic>
      </p:graphicFrame>
    </p:spTree>
    <p:extLst>
      <p:ext uri="{BB962C8B-B14F-4D97-AF65-F5344CB8AC3E}">
        <p14:creationId xmlns:p14="http://schemas.microsoft.com/office/powerpoint/2010/main" val="3540510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1989425926"/>
              </p:ext>
            </p:extLst>
          </p:nvPr>
        </p:nvGraphicFramePr>
        <p:xfrm>
          <a:off x="609600" y="895350"/>
          <a:ext cx="6324601" cy="3387572"/>
        </p:xfrm>
        <a:graphic>
          <a:graphicData uri="http://schemas.openxmlformats.org/drawingml/2006/table">
            <a:tbl>
              <a:tblPr firstRow="1" firstCol="1" bandRow="1">
                <a:tableStyleId>{50612979-EF31-4AF9-A8EF-6B6A0A963571}</a:tableStyleId>
              </a:tblPr>
              <a:tblGrid>
                <a:gridCol w="2486804"/>
                <a:gridCol w="2027168"/>
                <a:gridCol w="868884"/>
                <a:gridCol w="941745"/>
              </a:tblGrid>
              <a:tr h="242596">
                <a:tc>
                  <a:txBody>
                    <a:bodyPr/>
                    <a:lstStyle/>
                    <a:p>
                      <a:pPr algn="just">
                        <a:lnSpc>
                          <a:spcPct val="130000"/>
                        </a:lnSpc>
                        <a:spcAft>
                          <a:spcPts val="0"/>
                        </a:spcAft>
                      </a:pPr>
                      <a:r>
                        <a:rPr lang="en-US" sz="1400" b="1" dirty="0">
                          <a:effectLst/>
                          <a:latin typeface="Playfair Display" charset="0"/>
                        </a:rPr>
                        <a:t>THÂN BÀI</a:t>
                      </a:r>
                      <a:endParaRPr lang="en-US" sz="1400" b="1" dirty="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904" marR="52904" marT="0" marB="0"/>
                </a:tc>
              </a:tr>
              <a:tr h="3110204">
                <a:tc>
                  <a:txBody>
                    <a:bodyPr/>
                    <a:lstStyle/>
                    <a:p>
                      <a:pPr algn="just">
                        <a:lnSpc>
                          <a:spcPts val="2200"/>
                        </a:lnSpc>
                        <a:spcAft>
                          <a:spcPts val="0"/>
                        </a:spcAft>
                      </a:pPr>
                      <a:r>
                        <a:rPr lang="vi-VN" sz="1400" b="1" dirty="0">
                          <a:effectLst/>
                        </a:rPr>
                        <a:t>2. </a:t>
                      </a:r>
                      <a:r>
                        <a:rPr lang="en-US" sz="1400" b="1" dirty="0" err="1">
                          <a:effectLst/>
                          <a:latin typeface="Playfair Display" charset="0"/>
                        </a:rPr>
                        <a:t>Tòa</a:t>
                      </a:r>
                      <a:r>
                        <a:rPr lang="en-US" sz="1400" b="1" dirty="0">
                          <a:effectLst/>
                          <a:latin typeface="Playfair Display" charset="0"/>
                        </a:rPr>
                        <a:t> </a:t>
                      </a:r>
                      <a:r>
                        <a:rPr lang="en-US" sz="1400" b="1" dirty="0" err="1">
                          <a:effectLst/>
                          <a:latin typeface="Playfair Display" charset="0"/>
                        </a:rPr>
                        <a:t>án</a:t>
                      </a:r>
                      <a:r>
                        <a:rPr lang="en-US" sz="1400" b="1" dirty="0">
                          <a:effectLst/>
                          <a:latin typeface="Playfair Display" charset="0"/>
                        </a:rPr>
                        <a:t> </a:t>
                      </a:r>
                    </a:p>
                    <a:p>
                      <a:pPr algn="just">
                        <a:lnSpc>
                          <a:spcPts val="2200"/>
                        </a:lnSpc>
                        <a:spcAft>
                          <a:spcPts val="0"/>
                        </a:spcAft>
                      </a:pP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r>
                        <a:rPr lang="en-US" sz="1400" dirty="0" err="1">
                          <a:effectLst/>
                          <a:latin typeface="Playfair Display" charset="0"/>
                        </a:rPr>
                        <a:t>Nêu</a:t>
                      </a:r>
                      <a:r>
                        <a:rPr lang="en-US" sz="1400" dirty="0">
                          <a:effectLst/>
                          <a:latin typeface="Playfair Display" charset="0"/>
                        </a:rPr>
                        <a:t> </a:t>
                      </a:r>
                      <a:r>
                        <a:rPr lang="en-US" sz="1400" dirty="0" err="1">
                          <a:effectLst/>
                          <a:latin typeface="Playfair Display" charset="0"/>
                        </a:rPr>
                        <a:t>tên</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yêu</a:t>
                      </a:r>
                      <a:r>
                        <a:rPr lang="en-US" sz="1400" dirty="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smtClean="0">
                          <a:effectLst/>
                          <a:latin typeface="Playfair Display" charset="0"/>
                        </a:rPr>
                        <a:t>HN&amp;GĐ </a:t>
                      </a:r>
                      <a:r>
                        <a:rPr lang="en-US" sz="1400" dirty="0" err="1">
                          <a:effectLst/>
                          <a:latin typeface="Playfair Display" charset="0"/>
                        </a:rPr>
                        <a:t>thuộc</a:t>
                      </a:r>
                      <a:r>
                        <a:rPr lang="en-US" sz="1400" dirty="0">
                          <a:effectLst/>
                          <a:latin typeface="Playfair Display" charset="0"/>
                        </a:rPr>
                        <a:t> </a:t>
                      </a:r>
                      <a:r>
                        <a:rPr lang="en-US" sz="1400" dirty="0" err="1">
                          <a:effectLst/>
                          <a:latin typeface="Playfair Display" charset="0"/>
                        </a:rPr>
                        <a:t>thẩm</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giải</a:t>
                      </a:r>
                      <a:r>
                        <a:rPr lang="en-US" sz="1400" dirty="0">
                          <a:effectLst/>
                          <a:latin typeface="Playfair Display" charset="0"/>
                        </a:rPr>
                        <a:t> </a:t>
                      </a:r>
                      <a:r>
                        <a:rPr lang="en-US" sz="1400" dirty="0" err="1">
                          <a:effectLst/>
                          <a:latin typeface="Playfair Display" charset="0"/>
                        </a:rPr>
                        <a:t>quyết</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Tòa</a:t>
                      </a:r>
                      <a:r>
                        <a:rPr lang="en-US" sz="1400" dirty="0">
                          <a:effectLst/>
                          <a:latin typeface="Playfair Display" charset="0"/>
                        </a:rPr>
                        <a:t> </a:t>
                      </a:r>
                      <a:r>
                        <a:rPr lang="en-US" sz="1400" dirty="0" err="1">
                          <a:effectLst/>
                          <a:latin typeface="Playfair Display" charset="0"/>
                        </a:rPr>
                        <a:t>án</a:t>
                      </a:r>
                      <a:r>
                        <a:rPr lang="en-US" sz="1400" dirty="0">
                          <a:effectLst/>
                          <a:latin typeface="Playfair Display" charset="0"/>
                        </a:rPr>
                        <a:t>?</a:t>
                      </a:r>
                    </a:p>
                    <a:p>
                      <a:pPr algn="just">
                        <a:lnSpc>
                          <a:spcPts val="2200"/>
                        </a:lnSpc>
                        <a:spcAft>
                          <a:spcPts val="0"/>
                        </a:spcAft>
                      </a:pPr>
                      <a:r>
                        <a:rPr lang="en-US" sz="1400" dirty="0">
                          <a:effectLst/>
                          <a:latin typeface="Playfair Display" charset="0"/>
                        </a:rPr>
                        <a:t>- </a:t>
                      </a:r>
                      <a:r>
                        <a:rPr lang="en-US" sz="1400" dirty="0" err="1">
                          <a:effectLst/>
                          <a:latin typeface="Playfair Display" charset="0"/>
                        </a:rPr>
                        <a:t>Nêu</a:t>
                      </a:r>
                      <a:r>
                        <a:rPr lang="en-US" sz="1400" dirty="0">
                          <a:effectLst/>
                          <a:latin typeface="Playfair Display" charset="0"/>
                        </a:rPr>
                        <a:t> </a:t>
                      </a:r>
                      <a:r>
                        <a:rPr lang="en-US" sz="1400" dirty="0" err="1">
                          <a:effectLst/>
                          <a:latin typeface="Playfair Display" charset="0"/>
                        </a:rPr>
                        <a:t>tên</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tranh</a:t>
                      </a:r>
                      <a:r>
                        <a:rPr lang="en-US" sz="1400" dirty="0">
                          <a:effectLst/>
                          <a:latin typeface="Playfair Display" charset="0"/>
                        </a:rPr>
                        <a:t> </a:t>
                      </a:r>
                      <a:r>
                        <a:rPr lang="en-US" sz="1400" dirty="0" err="1">
                          <a:effectLst/>
                          <a:latin typeface="Playfair Display" charset="0"/>
                        </a:rPr>
                        <a:t>chấp</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smtClean="0">
                          <a:effectLst/>
                          <a:latin typeface="Playfair Display" charset="0"/>
                        </a:rPr>
                        <a:t>HN&amp;GĐ</a:t>
                      </a:r>
                      <a:r>
                        <a:rPr lang="en-US" sz="1400" baseline="0" dirty="0" smtClean="0">
                          <a:effectLst/>
                          <a:latin typeface="Playfair Display" charset="0"/>
                        </a:rPr>
                        <a:t> </a:t>
                      </a:r>
                      <a:r>
                        <a:rPr lang="en-US" sz="1400" dirty="0" err="1" smtClean="0">
                          <a:effectLst/>
                          <a:latin typeface="Playfair Display" charset="0"/>
                        </a:rPr>
                        <a:t>thuộc</a:t>
                      </a:r>
                      <a:r>
                        <a:rPr lang="en-US" sz="1400" dirty="0" smtClean="0">
                          <a:effectLst/>
                          <a:latin typeface="Playfair Display" charset="0"/>
                        </a:rPr>
                        <a:t> </a:t>
                      </a:r>
                      <a:r>
                        <a:rPr lang="en-US" sz="1400" dirty="0" err="1">
                          <a:effectLst/>
                          <a:latin typeface="Playfair Display" charset="0"/>
                        </a:rPr>
                        <a:t>thẩm</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giải</a:t>
                      </a:r>
                      <a:r>
                        <a:rPr lang="en-US" sz="1400" dirty="0">
                          <a:effectLst/>
                          <a:latin typeface="Playfair Display" charset="0"/>
                        </a:rPr>
                        <a:t> </a:t>
                      </a:r>
                      <a:r>
                        <a:rPr lang="en-US" sz="1400" dirty="0" err="1">
                          <a:effectLst/>
                          <a:latin typeface="Playfair Display" charset="0"/>
                        </a:rPr>
                        <a:t>quyết</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Tòa</a:t>
                      </a:r>
                      <a:r>
                        <a:rPr lang="en-US" sz="1400" dirty="0">
                          <a:effectLst/>
                          <a:latin typeface="Playfair Display" charset="0"/>
                        </a:rPr>
                        <a:t> </a:t>
                      </a:r>
                      <a:r>
                        <a:rPr lang="en-US" sz="1400" dirty="0" err="1">
                          <a:effectLst/>
                          <a:latin typeface="Playfair Display" charset="0"/>
                        </a:rPr>
                        <a:t>án</a:t>
                      </a: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r>
                        <a:rPr lang="en-US" sz="1400" dirty="0" err="1">
                          <a:effectLst/>
                          <a:latin typeface="Playfair Display" charset="0"/>
                        </a:rPr>
                        <a:t>Nêu</a:t>
                      </a:r>
                      <a:r>
                        <a:rPr lang="en-US" sz="1400" dirty="0">
                          <a:effectLst/>
                          <a:latin typeface="Playfair Display" charset="0"/>
                        </a:rPr>
                        <a:t> </a:t>
                      </a:r>
                      <a:r>
                        <a:rPr lang="en-US" sz="1400" dirty="0" err="1">
                          <a:effectLst/>
                          <a:latin typeface="Playfair Display" charset="0"/>
                        </a:rPr>
                        <a:t>thẩm</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Tòa</a:t>
                      </a:r>
                      <a:r>
                        <a:rPr lang="en-US" sz="1400" dirty="0">
                          <a:effectLst/>
                          <a:latin typeface="Playfair Display" charset="0"/>
                        </a:rPr>
                        <a:t> </a:t>
                      </a:r>
                      <a:r>
                        <a:rPr lang="en-US" sz="1400" dirty="0" err="1">
                          <a:effectLst/>
                          <a:latin typeface="Playfair Display" charset="0"/>
                        </a:rPr>
                        <a:t>án</a:t>
                      </a:r>
                      <a:r>
                        <a:rPr lang="en-US" sz="1400" dirty="0">
                          <a:effectLst/>
                          <a:latin typeface="Playfair Display" charset="0"/>
                        </a:rPr>
                        <a:t> </a:t>
                      </a:r>
                      <a:r>
                        <a:rPr lang="en-US" sz="1400" dirty="0" err="1">
                          <a:effectLst/>
                          <a:latin typeface="Playfair Display" charset="0"/>
                        </a:rPr>
                        <a:t>theo</a:t>
                      </a:r>
                      <a:r>
                        <a:rPr lang="en-US" sz="1400" dirty="0">
                          <a:effectLst/>
                          <a:latin typeface="Playfair Display" charset="0"/>
                        </a:rPr>
                        <a:t> </a:t>
                      </a:r>
                      <a:r>
                        <a:rPr lang="en-US" sz="1400" dirty="0" err="1">
                          <a:effectLst/>
                          <a:latin typeface="Playfair Display" charset="0"/>
                        </a:rPr>
                        <a:t>cấp</a:t>
                      </a:r>
                      <a:r>
                        <a:rPr lang="en-US" sz="1400" dirty="0">
                          <a:effectLst/>
                          <a:latin typeface="Playfair Display" charset="0"/>
                        </a:rPr>
                        <a:t> </a:t>
                      </a:r>
                      <a:r>
                        <a:rPr lang="en-US" sz="1400" dirty="0" err="1">
                          <a:effectLst/>
                          <a:latin typeface="Playfair Display" charset="0"/>
                        </a:rPr>
                        <a:t>xét</a:t>
                      </a:r>
                      <a:r>
                        <a:rPr lang="en-US" sz="1400" dirty="0">
                          <a:effectLst/>
                          <a:latin typeface="Playfair Display" charset="0"/>
                        </a:rPr>
                        <a:t> </a:t>
                      </a:r>
                      <a:r>
                        <a:rPr lang="en-US" sz="1400" dirty="0" err="1">
                          <a:effectLst/>
                          <a:latin typeface="Playfair Display" charset="0"/>
                        </a:rPr>
                        <a:t>xử</a:t>
                      </a:r>
                      <a:r>
                        <a:rPr lang="en-US" sz="1400" dirty="0">
                          <a:effectLst/>
                          <a:latin typeface="Playfair Display" charset="0"/>
                        </a:rPr>
                        <a:t>?</a:t>
                      </a:r>
                      <a:endParaRPr lang="en-US" sz="1400" dirty="0">
                        <a:effectLst/>
                        <a:latin typeface="Playfair Display" charset="0"/>
                        <a:ea typeface="Calibri"/>
                        <a:cs typeface="Times New Roman"/>
                      </a:endParaRPr>
                    </a:p>
                  </a:txBody>
                  <a:tcPr marL="52904" marR="52904" marT="0" marB="0"/>
                </a:tc>
                <a:tc>
                  <a:txBody>
                    <a:bodyPr/>
                    <a:lstStyle/>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Áp dụng phương pháp hỏi đáp. </a:t>
                      </a:r>
                    </a:p>
                    <a:p>
                      <a:pPr algn="just">
                        <a:lnSpc>
                          <a:spcPts val="2200"/>
                        </a:lnSpc>
                        <a:spcAft>
                          <a:spcPts val="0"/>
                        </a:spcAft>
                      </a:pPr>
                      <a:r>
                        <a:rPr lang="en-US" sz="1400">
                          <a:effectLst/>
                          <a:latin typeface="Playfair Display" charset="0"/>
                        </a:rPr>
                        <a:t>Mỗi câu hỏi yêu cầu từ 2 – 3 học viên trả lời.</a:t>
                      </a:r>
                    </a:p>
                    <a:p>
                      <a:pPr algn="just">
                        <a:lnSpc>
                          <a:spcPts val="2200"/>
                        </a:lnSpc>
                        <a:spcAft>
                          <a:spcPts val="0"/>
                        </a:spcAft>
                      </a:pPr>
                      <a:r>
                        <a:rPr lang="en-US" sz="1400">
                          <a:effectLst/>
                          <a:latin typeface="Playfair Display" charset="0"/>
                        </a:rPr>
                        <a:t>- Giảng viên tổng hợp và viết lên bảng.</a:t>
                      </a:r>
                      <a:endParaRPr lang="en-US" sz="1400">
                        <a:effectLst/>
                        <a:latin typeface="Playfair Display" charset="0"/>
                        <a:ea typeface="Calibri"/>
                        <a:cs typeface="Times New Roman"/>
                      </a:endParaRPr>
                    </a:p>
                  </a:txBody>
                  <a:tcPr marL="52904" marR="52904"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10 phút</a:t>
                      </a:r>
                      <a:endParaRPr lang="en-US" sz="1400">
                        <a:effectLst/>
                        <a:latin typeface="Playfair Display" charset="0"/>
                        <a:ea typeface="Times New Roman"/>
                        <a:cs typeface="Times New Roman"/>
                      </a:endParaRPr>
                    </a:p>
                  </a:txBody>
                  <a:tcPr marL="52904" marR="52904"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Bút</a:t>
                      </a:r>
                      <a:r>
                        <a:rPr lang="en-US" sz="1400" dirty="0">
                          <a:effectLst/>
                          <a:latin typeface="Playfair Display" charset="0"/>
                        </a:rPr>
                        <a:t> </a:t>
                      </a:r>
                      <a:r>
                        <a:rPr lang="en-US" sz="1400" dirty="0" err="1">
                          <a:effectLst/>
                          <a:latin typeface="Playfair Display" charset="0"/>
                        </a:rPr>
                        <a:t>viết</a:t>
                      </a:r>
                      <a:r>
                        <a:rPr lang="en-US" sz="1400" dirty="0">
                          <a:effectLst/>
                          <a:latin typeface="Playfair Display" charset="0"/>
                        </a:rPr>
                        <a:t>,</a:t>
                      </a:r>
                    </a:p>
                    <a:p>
                      <a:pPr algn="just">
                        <a:lnSpc>
                          <a:spcPct val="130000"/>
                        </a:lnSpc>
                        <a:spcAft>
                          <a:spcPts val="0"/>
                        </a:spcAft>
                      </a:pPr>
                      <a:r>
                        <a:rPr lang="en-US" sz="1400" dirty="0" err="1">
                          <a:effectLst/>
                          <a:latin typeface="Playfair Display" charset="0"/>
                        </a:rPr>
                        <a:t>bảng</a:t>
                      </a:r>
                      <a:r>
                        <a:rPr lang="en-US" sz="1400" dirty="0">
                          <a:effectLst/>
                          <a:latin typeface="Playfair Display" charset="0"/>
                        </a:rPr>
                        <a:t> </a:t>
                      </a:r>
                      <a:r>
                        <a:rPr lang="en-US" sz="1400" dirty="0" err="1">
                          <a:effectLst/>
                          <a:latin typeface="Playfair Display" charset="0"/>
                        </a:rPr>
                        <a:t>trắng</a:t>
                      </a:r>
                      <a:endParaRPr lang="en-US" sz="1400" dirty="0">
                        <a:effectLst/>
                        <a:latin typeface="Playfair Display" charset="0"/>
                      </a:endParaRP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2904" marR="52904" marT="0" marB="0"/>
                </a:tc>
              </a:tr>
            </a:tbl>
          </a:graphicData>
        </a:graphic>
      </p:graphicFrame>
    </p:spTree>
    <p:extLst>
      <p:ext uri="{BB962C8B-B14F-4D97-AF65-F5344CB8AC3E}">
        <p14:creationId xmlns:p14="http://schemas.microsoft.com/office/powerpoint/2010/main" val="1075323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2008957722"/>
              </p:ext>
            </p:extLst>
          </p:nvPr>
        </p:nvGraphicFramePr>
        <p:xfrm>
          <a:off x="838201" y="666750"/>
          <a:ext cx="7696199" cy="3752922"/>
        </p:xfrm>
        <a:graphic>
          <a:graphicData uri="http://schemas.openxmlformats.org/drawingml/2006/table">
            <a:tbl>
              <a:tblPr firstRow="1" firstCol="1" bandRow="1">
                <a:tableStyleId>{50612979-EF31-4AF9-A8EF-6B6A0A963571}</a:tableStyleId>
              </a:tblPr>
              <a:tblGrid>
                <a:gridCol w="2514599"/>
                <a:gridCol w="3276600"/>
                <a:gridCol w="990600"/>
                <a:gridCol w="914400"/>
              </a:tblGrid>
              <a:tr h="3475554">
                <a:tc>
                  <a:txBody>
                    <a:bodyPr/>
                    <a:lstStyle/>
                    <a:p>
                      <a:pPr algn="just">
                        <a:lnSpc>
                          <a:spcPct val="130000"/>
                        </a:lnSpc>
                        <a:spcAft>
                          <a:spcPts val="0"/>
                        </a:spcAft>
                      </a:pPr>
                      <a:r>
                        <a:rPr lang="en-US" sz="1400" b="1" dirty="0">
                          <a:effectLst/>
                          <a:latin typeface="Playfair Display" charset="0"/>
                        </a:rPr>
                        <a:t>KẾT LUẬN</a:t>
                      </a:r>
                    </a:p>
                    <a:p>
                      <a:pPr algn="just">
                        <a:lnSpc>
                          <a:spcPct val="130000"/>
                        </a:lnSpc>
                        <a:spcAft>
                          <a:spcPts val="0"/>
                        </a:spcAft>
                      </a:pPr>
                      <a:r>
                        <a:rPr lang="en-US" sz="1400" b="1" dirty="0">
                          <a:effectLst/>
                          <a:latin typeface="Playfair Display" charset="0"/>
                        </a:rPr>
                        <a:t>3</a:t>
                      </a:r>
                      <a:r>
                        <a:rPr lang="vi-VN" sz="1400" b="1" dirty="0">
                          <a:effectLst/>
                        </a:rPr>
                        <a:t>. </a:t>
                      </a:r>
                      <a:r>
                        <a:rPr lang="en-US" sz="1400" b="1" dirty="0" err="1">
                          <a:effectLst/>
                          <a:latin typeface="Playfair Display" charset="0"/>
                        </a:rPr>
                        <a:t>Tóm</a:t>
                      </a:r>
                      <a:r>
                        <a:rPr lang="en-US" sz="1400" b="1" dirty="0">
                          <a:effectLst/>
                          <a:latin typeface="Playfair Display" charset="0"/>
                        </a:rPr>
                        <a:t> </a:t>
                      </a:r>
                      <a:r>
                        <a:rPr lang="en-US" sz="1400" b="1" dirty="0" err="1">
                          <a:effectLst/>
                          <a:latin typeface="Playfair Display" charset="0"/>
                        </a:rPr>
                        <a:t>tắt</a:t>
                      </a:r>
                      <a:endParaRPr lang="en-US" sz="1400" b="1"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Tóm</a:t>
                      </a:r>
                      <a:r>
                        <a:rPr lang="en-US" sz="1400" dirty="0">
                          <a:effectLst/>
                          <a:latin typeface="Playfair Display" charset="0"/>
                        </a:rPr>
                        <a:t> </a:t>
                      </a:r>
                      <a:r>
                        <a:rPr lang="en-US" sz="1400" dirty="0" err="1">
                          <a:effectLst/>
                          <a:latin typeface="Playfair Display" charset="0"/>
                        </a:rPr>
                        <a:t>tắt</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bằng</a:t>
                      </a:r>
                      <a:r>
                        <a:rPr lang="en-US" sz="1400" dirty="0">
                          <a:effectLst/>
                          <a:latin typeface="Playfair Display" charset="0"/>
                        </a:rPr>
                        <a:t> </a:t>
                      </a:r>
                      <a:r>
                        <a:rPr lang="en-US" sz="1400" dirty="0" err="1">
                          <a:effectLst/>
                          <a:latin typeface="Playfair Display" charset="0"/>
                        </a:rPr>
                        <a:t>cách</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neo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a:t>
                      </a:r>
                    </a:p>
                    <a:p>
                      <a:pPr algn="just">
                        <a:lnSpc>
                          <a:spcPct val="130000"/>
                        </a:lnSpc>
                        <a:spcAft>
                          <a:spcPts val="0"/>
                        </a:spcAft>
                      </a:pP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Khi</a:t>
                      </a:r>
                      <a:r>
                        <a:rPr lang="en-US" sz="1400" dirty="0">
                          <a:effectLst/>
                          <a:latin typeface="Playfair Display" charset="0"/>
                        </a:rPr>
                        <a:t> </a:t>
                      </a:r>
                      <a:r>
                        <a:rPr lang="en-US" sz="1400" dirty="0" err="1">
                          <a:effectLst/>
                          <a:latin typeface="Playfair Display" charset="0"/>
                        </a:rPr>
                        <a:t>có</a:t>
                      </a:r>
                      <a:r>
                        <a:rPr lang="en-US" sz="1400" dirty="0">
                          <a:effectLst/>
                          <a:latin typeface="Playfair Display" charset="0"/>
                        </a:rPr>
                        <a:t> </a:t>
                      </a:r>
                      <a:r>
                        <a:rPr lang="en-US" sz="1400" dirty="0" err="1">
                          <a:effectLst/>
                          <a:latin typeface="Playfair Display" charset="0"/>
                        </a:rPr>
                        <a:t>yêu</a:t>
                      </a:r>
                      <a:r>
                        <a:rPr lang="en-US" sz="1400" dirty="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tranh</a:t>
                      </a:r>
                      <a:r>
                        <a:rPr lang="en-US" sz="1400" dirty="0">
                          <a:effectLst/>
                          <a:latin typeface="Playfair Display" charset="0"/>
                        </a:rPr>
                        <a:t> </a:t>
                      </a:r>
                      <a:r>
                        <a:rPr lang="en-US" sz="1400" dirty="0" err="1">
                          <a:effectLst/>
                          <a:latin typeface="Playfair Display" charset="0"/>
                        </a:rPr>
                        <a:t>chấp</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hôn</a:t>
                      </a:r>
                      <a:r>
                        <a:rPr lang="en-US" sz="1400" dirty="0">
                          <a:effectLst/>
                          <a:latin typeface="Playfair Display" charset="0"/>
                        </a:rPr>
                        <a:t> </a:t>
                      </a:r>
                      <a:r>
                        <a:rPr lang="en-US" sz="1400" dirty="0" err="1">
                          <a:effectLst/>
                          <a:latin typeface="Playfair Display" charset="0"/>
                        </a:rPr>
                        <a:t>nhân</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gia</a:t>
                      </a:r>
                      <a:r>
                        <a:rPr lang="en-US" sz="1400" dirty="0">
                          <a:effectLst/>
                          <a:latin typeface="Playfair Display" charset="0"/>
                        </a:rPr>
                        <a:t> </a:t>
                      </a:r>
                      <a:r>
                        <a:rPr lang="en-US" sz="1400" dirty="0" err="1">
                          <a:effectLst/>
                          <a:latin typeface="Playfair Display" charset="0"/>
                        </a:rPr>
                        <a:t>đình</a:t>
                      </a:r>
                      <a:r>
                        <a:rPr lang="en-US" sz="1400" dirty="0">
                          <a:effectLst/>
                          <a:latin typeface="Playfair Display" charset="0"/>
                        </a:rPr>
                        <a:t> </a:t>
                      </a:r>
                      <a:r>
                        <a:rPr lang="en-US" sz="1400" dirty="0" err="1">
                          <a:effectLst/>
                          <a:latin typeface="Playfair Display" charset="0"/>
                        </a:rPr>
                        <a:t>thì</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nào</a:t>
                      </a:r>
                      <a:r>
                        <a:rPr lang="en-US" sz="1400" dirty="0">
                          <a:effectLst/>
                          <a:latin typeface="Playfair Display" charset="0"/>
                        </a:rPr>
                        <a:t> </a:t>
                      </a:r>
                      <a:r>
                        <a:rPr lang="en-US" sz="1400" dirty="0" err="1">
                          <a:effectLst/>
                          <a:latin typeface="Playfair Display" charset="0"/>
                        </a:rPr>
                        <a:t>có</a:t>
                      </a:r>
                      <a:r>
                        <a:rPr lang="en-US" sz="1400" dirty="0">
                          <a:effectLst/>
                          <a:latin typeface="Playfair Display" charset="0"/>
                        </a:rPr>
                        <a:t> </a:t>
                      </a:r>
                      <a:r>
                        <a:rPr lang="en-US" sz="1400" dirty="0" err="1">
                          <a:effectLst/>
                          <a:latin typeface="Playfair Display" charset="0"/>
                        </a:rPr>
                        <a:t>thẩm</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giải</a:t>
                      </a:r>
                      <a:r>
                        <a:rPr lang="en-US" sz="1400" dirty="0">
                          <a:effectLst/>
                          <a:latin typeface="Playfair Display" charset="0"/>
                        </a:rPr>
                        <a:t> </a:t>
                      </a:r>
                      <a:r>
                        <a:rPr lang="en-US" sz="1400" dirty="0" err="1">
                          <a:effectLst/>
                          <a:latin typeface="Playfair Display" charset="0"/>
                        </a:rPr>
                        <a:t>quyết</a:t>
                      </a:r>
                      <a:r>
                        <a:rPr lang="en-US" sz="1400" dirty="0">
                          <a:effectLst/>
                          <a:latin typeface="Playfair Display" charset="0"/>
                        </a:rPr>
                        <a:t>?</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28311" marR="28311" marT="0" marB="0"/>
                </a:tc>
                <a:tc>
                  <a:txBody>
                    <a:bodyPr/>
                    <a:lstStyle/>
                    <a:p>
                      <a:pPr algn="just">
                        <a:lnSpc>
                          <a:spcPct val="130000"/>
                        </a:lnSpc>
                        <a:spcAft>
                          <a:spcPts val="0"/>
                        </a:spcAft>
                      </a:pPr>
                      <a:r>
                        <a:rPr lang="en-US" sz="1400" dirty="0">
                          <a:effectLst/>
                          <a:latin typeface="Playfair Display" charset="0"/>
                        </a:rPr>
                        <a:t> </a:t>
                      </a:r>
                    </a:p>
                    <a:p>
                      <a:pPr algn="just">
                        <a:lnSpc>
                          <a:spcPts val="2200"/>
                        </a:lnSpc>
                        <a:spcAft>
                          <a:spcPts val="0"/>
                        </a:spcAft>
                      </a:pPr>
                      <a:r>
                        <a:rPr lang="en-US" sz="1400" dirty="0" err="1">
                          <a:effectLst/>
                          <a:latin typeface="Playfair Display" charset="0"/>
                        </a:rPr>
                        <a:t>Tổ</a:t>
                      </a:r>
                      <a:r>
                        <a:rPr lang="en-US" sz="1400" dirty="0">
                          <a:effectLst/>
                          <a:latin typeface="Playfair Display" charset="0"/>
                        </a:rPr>
                        <a:t> </a:t>
                      </a:r>
                      <a:r>
                        <a:rPr lang="en-US" sz="1400" dirty="0" err="1">
                          <a:effectLst/>
                          <a:latin typeface="Playfair Display" charset="0"/>
                        </a:rPr>
                        <a:t>chức</a:t>
                      </a:r>
                      <a:r>
                        <a:rPr lang="en-US" sz="1400" dirty="0">
                          <a:effectLst/>
                          <a:latin typeface="Playfair Display" charset="0"/>
                        </a:rPr>
                        <a:t> </a:t>
                      </a:r>
                      <a:r>
                        <a:rPr lang="en-US" sz="1400" dirty="0" err="1">
                          <a:effectLst/>
                          <a:latin typeface="Playfair Display" charset="0"/>
                        </a:rPr>
                        <a:t>trò</a:t>
                      </a:r>
                      <a:r>
                        <a:rPr lang="en-US" sz="1400" dirty="0">
                          <a:effectLst/>
                          <a:latin typeface="Playfair Display" charset="0"/>
                        </a:rPr>
                        <a:t> </a:t>
                      </a:r>
                      <a:r>
                        <a:rPr lang="en-US" sz="1400" dirty="0" err="1">
                          <a:effectLst/>
                          <a:latin typeface="Playfair Display" charset="0"/>
                        </a:rPr>
                        <a:t>chơi</a:t>
                      </a:r>
                      <a:r>
                        <a:rPr lang="en-US" sz="1400" dirty="0" smtClean="0">
                          <a:effectLst/>
                          <a:latin typeface="Playfair Display" charset="0"/>
                        </a:rPr>
                        <a:t>.</a:t>
                      </a:r>
                    </a:p>
                    <a:p>
                      <a:pPr algn="just">
                        <a:lnSpc>
                          <a:spcPts val="2200"/>
                        </a:lnSpc>
                        <a:spcAft>
                          <a:spcPts val="0"/>
                        </a:spcAft>
                      </a:pPr>
                      <a:r>
                        <a:rPr lang="en-US" sz="1400" dirty="0" smtClean="0">
                          <a:effectLst/>
                          <a:latin typeface="Playfair Display" charset="0"/>
                        </a:rPr>
                        <a:t>- </a:t>
                      </a:r>
                      <a:r>
                        <a:rPr lang="en-US" sz="1400" dirty="0" err="1" smtClean="0">
                          <a:effectLst/>
                          <a:latin typeface="Playfair Display" charset="0"/>
                        </a:rPr>
                        <a:t>Yêu</a:t>
                      </a:r>
                      <a:r>
                        <a:rPr lang="en-US" sz="1400" dirty="0" smtClean="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từng</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viết</a:t>
                      </a:r>
                      <a:r>
                        <a:rPr lang="en-US" sz="1400" dirty="0">
                          <a:effectLst/>
                          <a:latin typeface="Playfair Display" charset="0"/>
                        </a:rPr>
                        <a:t> </a:t>
                      </a:r>
                      <a:r>
                        <a:rPr lang="en-US" sz="1400" dirty="0" err="1">
                          <a:effectLst/>
                          <a:latin typeface="Playfair Display" charset="0"/>
                        </a:rPr>
                        <a:t>lên</a:t>
                      </a:r>
                      <a:r>
                        <a:rPr lang="en-US" sz="1400" dirty="0">
                          <a:effectLst/>
                          <a:latin typeface="Playfair Display" charset="0"/>
                        </a:rPr>
                        <a:t> </a:t>
                      </a:r>
                      <a:r>
                        <a:rPr lang="en-US" sz="1400" dirty="0" err="1">
                          <a:effectLst/>
                          <a:latin typeface="Playfair Display" charset="0"/>
                        </a:rPr>
                        <a:t>bảng</a:t>
                      </a:r>
                      <a:r>
                        <a:rPr lang="en-US" sz="1400" dirty="0">
                          <a:effectLst/>
                          <a:latin typeface="Playfair Display" charset="0"/>
                        </a:rPr>
                        <a:t> </a:t>
                      </a:r>
                      <a:r>
                        <a:rPr lang="en-US" sz="1400" dirty="0" err="1">
                          <a:effectLst/>
                          <a:latin typeface="Playfair Display" charset="0"/>
                        </a:rPr>
                        <a:t>tên</a:t>
                      </a:r>
                      <a:r>
                        <a:rPr lang="en-US" sz="1400" dirty="0">
                          <a:effectLst/>
                          <a:latin typeface="Playfair Display" charset="0"/>
                        </a:rPr>
                        <a:t> 01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có</a:t>
                      </a:r>
                      <a:r>
                        <a:rPr lang="en-US" sz="1400" dirty="0">
                          <a:effectLst/>
                          <a:latin typeface="Playfair Display" charset="0"/>
                        </a:rPr>
                        <a:t> </a:t>
                      </a:r>
                      <a:r>
                        <a:rPr lang="en-US" sz="1400" dirty="0" err="1">
                          <a:effectLst/>
                          <a:latin typeface="Playfair Display" charset="0"/>
                        </a:rPr>
                        <a:t>thẩm</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giải</a:t>
                      </a:r>
                      <a:r>
                        <a:rPr lang="en-US" sz="1400" dirty="0">
                          <a:effectLst/>
                          <a:latin typeface="Playfair Display" charset="0"/>
                        </a:rPr>
                        <a:t> </a:t>
                      </a:r>
                      <a:r>
                        <a:rPr lang="en-US" sz="1400" dirty="0" err="1">
                          <a:effectLst/>
                          <a:latin typeface="Playfair Display" charset="0"/>
                        </a:rPr>
                        <a:t>quyết</a:t>
                      </a:r>
                      <a:r>
                        <a:rPr lang="en-US" sz="1400" dirty="0">
                          <a:effectLst/>
                          <a:latin typeface="Playfair Display" charset="0"/>
                        </a:rPr>
                        <a:t> </a:t>
                      </a:r>
                      <a:r>
                        <a:rPr lang="en-US" sz="1400" dirty="0" err="1">
                          <a:effectLst/>
                          <a:latin typeface="Playfair Display" charset="0"/>
                        </a:rPr>
                        <a:t>yêu</a:t>
                      </a:r>
                      <a:r>
                        <a:rPr lang="en-US" sz="1400" dirty="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tranh</a:t>
                      </a:r>
                      <a:r>
                        <a:rPr lang="en-US" sz="1400" dirty="0">
                          <a:effectLst/>
                          <a:latin typeface="Playfair Display" charset="0"/>
                        </a:rPr>
                        <a:t> </a:t>
                      </a:r>
                      <a:r>
                        <a:rPr lang="en-US" sz="1400" dirty="0" err="1">
                          <a:effectLst/>
                          <a:latin typeface="Playfair Display" charset="0"/>
                        </a:rPr>
                        <a:t>chấp</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smtClean="0">
                          <a:effectLst/>
                          <a:latin typeface="Playfair Display" charset="0"/>
                        </a:rPr>
                        <a:t>HN&amp;GĐ.</a:t>
                      </a:r>
                    </a:p>
                    <a:p>
                      <a:pPr algn="just">
                        <a:lnSpc>
                          <a:spcPts val="2200"/>
                        </a:lnSpc>
                        <a:spcAft>
                          <a:spcPts val="0"/>
                        </a:spcAft>
                      </a:pPr>
                      <a:r>
                        <a:rPr lang="en-US" sz="1400" dirty="0" smtClean="0">
                          <a:effectLst/>
                          <a:latin typeface="Playfair Display" charset="0"/>
                        </a:rPr>
                        <a:t>- </a:t>
                      </a:r>
                      <a:r>
                        <a:rPr lang="en-US" sz="1400" dirty="0" err="1" smtClean="0">
                          <a:effectLst/>
                          <a:latin typeface="Playfair Display" charset="0"/>
                        </a:rPr>
                        <a:t>Yêu</a:t>
                      </a:r>
                      <a:r>
                        <a:rPr lang="en-US" sz="1400" dirty="0" smtClean="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mỗi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viết</a:t>
                      </a:r>
                      <a:r>
                        <a:rPr lang="en-US" sz="1400" dirty="0">
                          <a:effectLst/>
                          <a:latin typeface="Playfair Display" charset="0"/>
                        </a:rPr>
                        <a:t> </a:t>
                      </a:r>
                      <a:r>
                        <a:rPr lang="en-US" sz="1400" dirty="0" err="1">
                          <a:effectLst/>
                          <a:latin typeface="Playfair Display" charset="0"/>
                        </a:rPr>
                        <a:t>lên</a:t>
                      </a:r>
                      <a:r>
                        <a:rPr lang="en-US" sz="1400" dirty="0">
                          <a:effectLst/>
                          <a:latin typeface="Playfair Display" charset="0"/>
                        </a:rPr>
                        <a:t> </a:t>
                      </a:r>
                      <a:r>
                        <a:rPr lang="en-US" sz="1400" dirty="0" err="1">
                          <a:effectLst/>
                          <a:latin typeface="Playfair Display" charset="0"/>
                        </a:rPr>
                        <a:t>bảng</a:t>
                      </a:r>
                      <a:r>
                        <a:rPr lang="en-US" sz="1400" dirty="0">
                          <a:effectLst/>
                          <a:latin typeface="Playfair Display" charset="0"/>
                        </a:rPr>
                        <a:t> </a:t>
                      </a:r>
                      <a:r>
                        <a:rPr lang="en-US" sz="1400" dirty="0" err="1">
                          <a:effectLst/>
                          <a:latin typeface="Playfair Display" charset="0"/>
                        </a:rPr>
                        <a:t>một</a:t>
                      </a:r>
                      <a:r>
                        <a:rPr lang="en-US" sz="1400" dirty="0">
                          <a:effectLst/>
                          <a:latin typeface="Playfair Display" charset="0"/>
                        </a:rPr>
                        <a:t> </a:t>
                      </a:r>
                      <a:r>
                        <a:rPr lang="en-US" sz="1400" dirty="0" err="1">
                          <a:effectLst/>
                          <a:latin typeface="Playfair Display" charset="0"/>
                        </a:rPr>
                        <a:t>loại</a:t>
                      </a:r>
                      <a:r>
                        <a:rPr lang="en-US" sz="1400" dirty="0">
                          <a:effectLst/>
                          <a:latin typeface="Playfair Display" charset="0"/>
                        </a:rPr>
                        <a:t> </a:t>
                      </a:r>
                      <a:r>
                        <a:rPr lang="en-US" sz="1400" dirty="0" err="1">
                          <a:effectLst/>
                          <a:latin typeface="Playfair Display" charset="0"/>
                        </a:rPr>
                        <a:t>yêu</a:t>
                      </a:r>
                      <a:r>
                        <a:rPr lang="en-US" sz="1400" dirty="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tranh</a:t>
                      </a:r>
                      <a:r>
                        <a:rPr lang="en-US" sz="1400" dirty="0">
                          <a:effectLst/>
                          <a:latin typeface="Playfair Display" charset="0"/>
                        </a:rPr>
                        <a:t> </a:t>
                      </a:r>
                      <a:r>
                        <a:rPr lang="en-US" sz="1400" dirty="0" err="1">
                          <a:effectLst/>
                          <a:latin typeface="Playfair Display" charset="0"/>
                        </a:rPr>
                        <a:t>chấp</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smtClean="0">
                          <a:effectLst/>
                          <a:latin typeface="Playfair Display" charset="0"/>
                        </a:rPr>
                        <a:t>HN&amp;GĐ </a:t>
                      </a:r>
                      <a:r>
                        <a:rPr lang="en-US" sz="1400" dirty="0" err="1">
                          <a:effectLst/>
                          <a:latin typeface="Playfair Display" charset="0"/>
                        </a:rPr>
                        <a:t>tương</a:t>
                      </a:r>
                      <a:r>
                        <a:rPr lang="en-US" sz="1400" dirty="0">
                          <a:effectLst/>
                          <a:latin typeface="Playfair Display" charset="0"/>
                        </a:rPr>
                        <a:t> </a:t>
                      </a:r>
                      <a:r>
                        <a:rPr lang="en-US" sz="1400" dirty="0" err="1">
                          <a:effectLst/>
                          <a:latin typeface="Playfair Display" charset="0"/>
                        </a:rPr>
                        <a:t>ứng</a:t>
                      </a:r>
                      <a:r>
                        <a:rPr lang="en-US" sz="1400" dirty="0">
                          <a:effectLst/>
                          <a:latin typeface="Playfair Display" charset="0"/>
                        </a:rPr>
                        <a:t> </a:t>
                      </a:r>
                      <a:r>
                        <a:rPr lang="en-US" sz="1400" dirty="0" err="1">
                          <a:effectLst/>
                          <a:latin typeface="Playfair Display" charset="0"/>
                        </a:rPr>
                        <a:t>với</a:t>
                      </a:r>
                      <a:r>
                        <a:rPr lang="en-US" sz="1400" dirty="0">
                          <a:effectLst/>
                          <a:latin typeface="Playfair Display" charset="0"/>
                        </a:rPr>
                        <a:t> </a:t>
                      </a:r>
                      <a:r>
                        <a:rPr lang="en-US" sz="1400" dirty="0" err="1">
                          <a:effectLst/>
                          <a:latin typeface="Playfair Display" charset="0"/>
                        </a:rPr>
                        <a:t>tên</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có</a:t>
                      </a:r>
                      <a:r>
                        <a:rPr lang="en-US" sz="1400" dirty="0">
                          <a:effectLst/>
                          <a:latin typeface="Playfair Display" charset="0"/>
                        </a:rPr>
                        <a:t> </a:t>
                      </a:r>
                      <a:r>
                        <a:rPr lang="en-US" sz="1400" dirty="0" err="1">
                          <a:effectLst/>
                          <a:latin typeface="Playfair Display" charset="0"/>
                        </a:rPr>
                        <a:t>thẩm</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giải</a:t>
                      </a:r>
                      <a:r>
                        <a:rPr lang="en-US" sz="1400" dirty="0">
                          <a:effectLst/>
                          <a:latin typeface="Playfair Display" charset="0"/>
                        </a:rPr>
                        <a:t> </a:t>
                      </a:r>
                      <a:r>
                        <a:rPr lang="en-US" sz="1400" dirty="0" err="1">
                          <a:effectLst/>
                          <a:latin typeface="Playfair Display" charset="0"/>
                        </a:rPr>
                        <a:t>quyết</a:t>
                      </a:r>
                      <a:r>
                        <a:rPr lang="en-US" sz="1400" dirty="0" smtClean="0">
                          <a:effectLst/>
                          <a:latin typeface="Playfair Display" charset="0"/>
                        </a:rPr>
                        <a:t>.</a:t>
                      </a:r>
                    </a:p>
                    <a:p>
                      <a:pPr algn="just">
                        <a:lnSpc>
                          <a:spcPts val="2200"/>
                        </a:lnSpc>
                        <a:spcAft>
                          <a:spcPts val="0"/>
                        </a:spcAft>
                      </a:pPr>
                      <a:r>
                        <a:rPr lang="en-US" sz="1400" dirty="0" smtClean="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lược</a:t>
                      </a:r>
                      <a:r>
                        <a:rPr lang="en-US" sz="1400" dirty="0">
                          <a:effectLst/>
                          <a:latin typeface="Playfair Display" charset="0"/>
                        </a:rPr>
                        <a:t> </a:t>
                      </a:r>
                      <a:r>
                        <a:rPr lang="en-US" sz="1400" dirty="0" err="1">
                          <a:effectLst/>
                          <a:latin typeface="Playfair Display" charset="0"/>
                        </a:rPr>
                        <a:t>bỏ</a:t>
                      </a:r>
                      <a:r>
                        <a:rPr lang="en-US" sz="1400" dirty="0">
                          <a:effectLst/>
                          <a:latin typeface="Playfair Display" charset="0"/>
                        </a:rPr>
                        <a:t>, </a:t>
                      </a:r>
                      <a:r>
                        <a:rPr lang="en-US" sz="1400" dirty="0" err="1">
                          <a:effectLst/>
                          <a:latin typeface="Playfair Display" charset="0"/>
                        </a:rPr>
                        <a:t>để</a:t>
                      </a:r>
                      <a:r>
                        <a:rPr lang="en-US" sz="1400" dirty="0">
                          <a:effectLst/>
                          <a:latin typeface="Playfair Display" charset="0"/>
                        </a:rPr>
                        <a:t> </a:t>
                      </a:r>
                      <a:r>
                        <a:rPr lang="en-US" sz="1400" dirty="0" err="1">
                          <a:effectLst/>
                          <a:latin typeface="Playfair Display" charset="0"/>
                        </a:rPr>
                        <a:t>lại</a:t>
                      </a:r>
                      <a:r>
                        <a:rPr lang="en-US" sz="1400" dirty="0">
                          <a:effectLst/>
                          <a:latin typeface="Playfair Display" charset="0"/>
                        </a:rPr>
                        <a:t> </a:t>
                      </a:r>
                      <a:r>
                        <a:rPr lang="en-US" sz="1400" dirty="0" err="1">
                          <a:effectLst/>
                          <a:latin typeface="Playfair Display" charset="0"/>
                        </a:rPr>
                        <a:t>tên</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quan</a:t>
                      </a:r>
                      <a:r>
                        <a:rPr lang="en-US" sz="1400" dirty="0">
                          <a:effectLst/>
                          <a:latin typeface="Playfair Display" charset="0"/>
                        </a:rPr>
                        <a:t> </a:t>
                      </a:r>
                      <a:r>
                        <a:rPr lang="en-US" sz="1400" dirty="0" err="1">
                          <a:effectLst/>
                          <a:latin typeface="Playfair Display" charset="0"/>
                        </a:rPr>
                        <a:t>có</a:t>
                      </a:r>
                      <a:r>
                        <a:rPr lang="en-US" sz="1400" dirty="0">
                          <a:effectLst/>
                          <a:latin typeface="Playfair Display" charset="0"/>
                        </a:rPr>
                        <a:t> </a:t>
                      </a:r>
                      <a:r>
                        <a:rPr lang="en-US" sz="1400" dirty="0" err="1">
                          <a:effectLst/>
                          <a:latin typeface="Playfair Display" charset="0"/>
                        </a:rPr>
                        <a:t>thẩm</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giải</a:t>
                      </a:r>
                      <a:r>
                        <a:rPr lang="en-US" sz="1400" dirty="0">
                          <a:effectLst/>
                          <a:latin typeface="Playfair Display" charset="0"/>
                        </a:rPr>
                        <a:t> </a:t>
                      </a:r>
                      <a:r>
                        <a:rPr lang="en-US" sz="1400" dirty="0" err="1">
                          <a:effectLst/>
                          <a:latin typeface="Playfair Display" charset="0"/>
                        </a:rPr>
                        <a:t>quyết</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yêu</a:t>
                      </a:r>
                      <a:r>
                        <a:rPr lang="en-US" sz="1400" dirty="0">
                          <a:effectLst/>
                          <a:latin typeface="Playfair Display" charset="0"/>
                        </a:rPr>
                        <a:t> </a:t>
                      </a:r>
                      <a:r>
                        <a:rPr lang="en-US" sz="1400" dirty="0" err="1">
                          <a:effectLst/>
                          <a:latin typeface="Playfair Display" charset="0"/>
                        </a:rPr>
                        <a:t>cầu</a:t>
                      </a:r>
                      <a:r>
                        <a:rPr lang="en-US" sz="1400" dirty="0">
                          <a:effectLst/>
                          <a:latin typeface="Playfair Display" charset="0"/>
                        </a:rPr>
                        <a:t>, </a:t>
                      </a:r>
                      <a:r>
                        <a:rPr lang="en-US" sz="1400" dirty="0" err="1">
                          <a:effectLst/>
                          <a:latin typeface="Playfair Display" charset="0"/>
                        </a:rPr>
                        <a:t>tranh</a:t>
                      </a:r>
                      <a:r>
                        <a:rPr lang="en-US" sz="1400" dirty="0">
                          <a:effectLst/>
                          <a:latin typeface="Playfair Display" charset="0"/>
                        </a:rPr>
                        <a:t> </a:t>
                      </a:r>
                      <a:r>
                        <a:rPr lang="en-US" sz="1400" dirty="0" err="1">
                          <a:effectLst/>
                          <a:latin typeface="Playfair Display" charset="0"/>
                        </a:rPr>
                        <a:t>chấp</a:t>
                      </a:r>
                      <a:r>
                        <a:rPr lang="en-US" sz="1400" dirty="0">
                          <a:effectLst/>
                          <a:latin typeface="Playfair Display" charset="0"/>
                        </a:rPr>
                        <a:t> </a:t>
                      </a:r>
                      <a:r>
                        <a:rPr lang="en-US" sz="1400" dirty="0" err="1">
                          <a:effectLst/>
                          <a:latin typeface="Playfair Display" charset="0"/>
                        </a:rPr>
                        <a:t>tương</a:t>
                      </a:r>
                      <a:r>
                        <a:rPr lang="en-US" sz="1400" dirty="0">
                          <a:effectLst/>
                          <a:latin typeface="Playfair Display" charset="0"/>
                        </a:rPr>
                        <a:t> </a:t>
                      </a:r>
                      <a:r>
                        <a:rPr lang="en-US" sz="1400" dirty="0" err="1">
                          <a:effectLst/>
                          <a:latin typeface="Playfair Display" charset="0"/>
                        </a:rPr>
                        <a:t>ứng</a:t>
                      </a:r>
                      <a:r>
                        <a:rPr lang="en-US" sz="1400" dirty="0">
                          <a:effectLst/>
                          <a:latin typeface="Playfair Display" charset="0"/>
                        </a:rPr>
                        <a:t>.</a:t>
                      </a:r>
                      <a:endParaRPr lang="en-US" sz="1400" dirty="0">
                        <a:effectLst/>
                        <a:latin typeface="Playfair Display" charset="0"/>
                        <a:ea typeface="Calibri"/>
                        <a:cs typeface="Times New Roman"/>
                      </a:endParaRPr>
                    </a:p>
                  </a:txBody>
                  <a:tcPr marL="28311" marR="28311"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18 </a:t>
                      </a:r>
                      <a:r>
                        <a:rPr lang="en-US" sz="1400" dirty="0" err="1">
                          <a:effectLst/>
                          <a:latin typeface="Playfair Display" charset="0"/>
                        </a:rPr>
                        <a:t>phút</a:t>
                      </a:r>
                      <a:endParaRPr lang="en-US" sz="1400" dirty="0">
                        <a:effectLst/>
                        <a:latin typeface="Playfair Display" charset="0"/>
                        <a:ea typeface="Times New Roman"/>
                        <a:cs typeface="Times New Roman"/>
                      </a:endParaRPr>
                    </a:p>
                  </a:txBody>
                  <a:tcPr marL="28311" marR="28311"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Bút và bảng viết</a:t>
                      </a:r>
                      <a:endParaRPr lang="en-US" sz="1400">
                        <a:effectLst/>
                        <a:latin typeface="Playfair Display" charset="0"/>
                        <a:ea typeface="Times New Roman"/>
                        <a:cs typeface="Times New Roman"/>
                      </a:endParaRPr>
                    </a:p>
                  </a:txBody>
                  <a:tcPr marL="28311" marR="28311" marT="0" marB="0"/>
                </a:tc>
              </a:tr>
              <a:tr h="182046">
                <a:tc gridSpan="2">
                  <a:txBody>
                    <a:bodyPr/>
                    <a:lstStyle/>
                    <a:p>
                      <a:pPr algn="l">
                        <a:lnSpc>
                          <a:spcPct val="130000"/>
                        </a:lnSpc>
                        <a:spcAft>
                          <a:spcPts val="0"/>
                        </a:spcAft>
                      </a:pPr>
                      <a:r>
                        <a:rPr lang="en-US" sz="1400" b="1" dirty="0" err="1" smtClean="0">
                          <a:effectLst/>
                          <a:latin typeface="Playfair Display" charset="0"/>
                        </a:rPr>
                        <a:t>Tổng</a:t>
                      </a:r>
                      <a:r>
                        <a:rPr lang="en-US" sz="1400" b="1" dirty="0" smtClean="0">
                          <a:effectLst/>
                          <a:latin typeface="Playfair Display" charset="0"/>
                        </a:rPr>
                        <a:t> </a:t>
                      </a:r>
                      <a:r>
                        <a:rPr lang="en-US" sz="1400" b="1" dirty="0" err="1">
                          <a:effectLst/>
                          <a:latin typeface="Playfair Display" charset="0"/>
                        </a:rPr>
                        <a:t>thời</a:t>
                      </a:r>
                      <a:r>
                        <a:rPr lang="en-US" sz="1400" b="1" dirty="0">
                          <a:effectLst/>
                          <a:latin typeface="Playfair Display" charset="0"/>
                        </a:rPr>
                        <a:t> </a:t>
                      </a:r>
                      <a:r>
                        <a:rPr lang="en-US" sz="1400" b="1" dirty="0" err="1">
                          <a:effectLst/>
                          <a:latin typeface="Playfair Display" charset="0"/>
                        </a:rPr>
                        <a:t>gian</a:t>
                      </a:r>
                      <a:endParaRPr lang="en-US" sz="1400" b="1" dirty="0">
                        <a:effectLst/>
                        <a:latin typeface="Playfair Display" charset="0"/>
                        <a:ea typeface="Times New Roman"/>
                        <a:cs typeface="Times New Roman"/>
                      </a:endParaRPr>
                    </a:p>
                  </a:txBody>
                  <a:tcPr marL="28311" marR="28311" marT="0" marB="0" anchor="ctr"/>
                </a:tc>
                <a:tc hMerge="1">
                  <a:txBody>
                    <a:bodyPr/>
                    <a:lstStyle/>
                    <a:p>
                      <a:endParaRPr lang="en-US"/>
                    </a:p>
                  </a:txBody>
                  <a:tcPr/>
                </a:tc>
                <a:tc>
                  <a:txBody>
                    <a:bodyPr/>
                    <a:lstStyle/>
                    <a:p>
                      <a:pPr algn="l">
                        <a:lnSpc>
                          <a:spcPct val="130000"/>
                        </a:lnSpc>
                        <a:spcAft>
                          <a:spcPts val="0"/>
                        </a:spcAft>
                      </a:pPr>
                      <a:r>
                        <a:rPr lang="en-US" sz="1400" b="1" dirty="0">
                          <a:effectLst/>
                          <a:latin typeface="Playfair Display" charset="0"/>
                        </a:rPr>
                        <a:t>30 </a:t>
                      </a:r>
                      <a:r>
                        <a:rPr lang="en-US" sz="1400" b="1" dirty="0" err="1">
                          <a:effectLst/>
                          <a:latin typeface="Playfair Display" charset="0"/>
                        </a:rPr>
                        <a:t>phút</a:t>
                      </a:r>
                      <a:endParaRPr lang="en-US" sz="1400" b="1" dirty="0">
                        <a:effectLst/>
                        <a:latin typeface="Playfair Display" charset="0"/>
                        <a:ea typeface="Times New Roman"/>
                        <a:cs typeface="Times New Roman"/>
                      </a:endParaRPr>
                    </a:p>
                  </a:txBody>
                  <a:tcPr marL="28311" marR="28311" marT="0" marB="0" anchor="ctr"/>
                </a:tc>
                <a:tc>
                  <a:txBody>
                    <a:bodyPr/>
                    <a:lstStyle/>
                    <a:p>
                      <a:pPr algn="l">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28311" marR="28311" marT="0" marB="0" anchor="ctr"/>
                </a:tc>
              </a:tr>
            </a:tbl>
          </a:graphicData>
        </a:graphic>
      </p:graphicFrame>
    </p:spTree>
    <p:extLst>
      <p:ext uri="{BB962C8B-B14F-4D97-AF65-F5344CB8AC3E}">
        <p14:creationId xmlns:p14="http://schemas.microsoft.com/office/powerpoint/2010/main" val="4173979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3950"/>
            <a:ext cx="4102500" cy="1752600"/>
          </a:xfrm>
        </p:spPr>
        <p:txBody>
          <a:bodyPr/>
          <a:lstStyle/>
          <a:p>
            <a:r>
              <a:rPr lang="en-US" sz="2000" b="1" dirty="0" err="1"/>
              <a:t>Mục</a:t>
            </a:r>
            <a:r>
              <a:rPr lang="en-US" sz="2000" b="1" dirty="0"/>
              <a:t> 3. </a:t>
            </a:r>
            <a:r>
              <a:rPr lang="en-US" sz="2000" b="1" dirty="0" err="1"/>
              <a:t>Trợ</a:t>
            </a:r>
            <a:r>
              <a:rPr lang="en-US" sz="2000" b="1" dirty="0"/>
              <a:t> </a:t>
            </a:r>
            <a:r>
              <a:rPr lang="en-US" sz="2000" b="1" dirty="0" err="1"/>
              <a:t>giúp</a:t>
            </a:r>
            <a:r>
              <a:rPr lang="en-US" sz="2000" b="1" dirty="0"/>
              <a:t> </a:t>
            </a:r>
            <a:r>
              <a:rPr lang="en-US" sz="2000" b="1" dirty="0" err="1"/>
              <a:t>viên</a:t>
            </a:r>
            <a:r>
              <a:rPr lang="en-US" sz="2000" b="1" dirty="0"/>
              <a:t> </a:t>
            </a:r>
            <a:r>
              <a:rPr lang="en-US" sz="2000" b="1" dirty="0" err="1"/>
              <a:t>pháp</a:t>
            </a:r>
            <a:r>
              <a:rPr lang="en-US" sz="2000" b="1" dirty="0"/>
              <a:t> </a:t>
            </a:r>
            <a:r>
              <a:rPr lang="en-US" sz="2000" b="1" dirty="0" err="1"/>
              <a:t>lý</a:t>
            </a:r>
            <a:r>
              <a:rPr lang="en-US" sz="2000" b="1" dirty="0"/>
              <a:t> </a:t>
            </a:r>
            <a:r>
              <a:rPr lang="en-US" sz="2000" b="1" dirty="0" err="1"/>
              <a:t>và</a:t>
            </a:r>
            <a:r>
              <a:rPr lang="en-US" sz="2000" b="1" dirty="0"/>
              <a:t> </a:t>
            </a:r>
            <a:r>
              <a:rPr lang="en-US" sz="2000" b="1" dirty="0" err="1"/>
              <a:t>hình</a:t>
            </a:r>
            <a:r>
              <a:rPr lang="en-US" sz="2000" b="1" dirty="0"/>
              <a:t> </a:t>
            </a:r>
            <a:r>
              <a:rPr lang="en-US" sz="2000" b="1" dirty="0" err="1"/>
              <a:t>thức</a:t>
            </a:r>
            <a:r>
              <a:rPr lang="en-US" sz="2000" b="1" dirty="0"/>
              <a:t>, </a:t>
            </a:r>
            <a:r>
              <a:rPr lang="en-US" sz="2000" b="1" dirty="0" err="1"/>
              <a:t>nguyên</a:t>
            </a:r>
            <a:r>
              <a:rPr lang="en-US" sz="2000" b="1" dirty="0"/>
              <a:t> </a:t>
            </a:r>
            <a:r>
              <a:rPr lang="en-US" sz="2000" b="1" dirty="0" err="1"/>
              <a:t>tắc</a:t>
            </a:r>
            <a:r>
              <a:rPr lang="en-US" sz="2000" b="1" dirty="0"/>
              <a:t>, </a:t>
            </a:r>
            <a:r>
              <a:rPr lang="en-US" sz="2000" b="1" dirty="0" err="1"/>
              <a:t>kỹ</a:t>
            </a:r>
            <a:r>
              <a:rPr lang="en-US" sz="2000" b="1" dirty="0"/>
              <a:t> </a:t>
            </a:r>
            <a:r>
              <a:rPr lang="en-US" sz="2000" b="1" dirty="0" err="1"/>
              <a:t>năng</a:t>
            </a:r>
            <a:r>
              <a:rPr lang="en-US" sz="2000" b="1" dirty="0"/>
              <a:t> </a:t>
            </a:r>
            <a:r>
              <a:rPr lang="en-US" sz="2000" b="1" dirty="0" err="1"/>
              <a:t>trợ</a:t>
            </a:r>
            <a:r>
              <a:rPr lang="en-US" sz="2000" b="1" dirty="0"/>
              <a:t> </a:t>
            </a:r>
            <a:r>
              <a:rPr lang="en-US" sz="2000" b="1" dirty="0" err="1"/>
              <a:t>giúp</a:t>
            </a:r>
            <a:r>
              <a:rPr lang="en-US" sz="2000" b="1" dirty="0"/>
              <a:t> </a:t>
            </a:r>
            <a:r>
              <a:rPr lang="en-US" sz="2000" b="1" dirty="0" err="1"/>
              <a:t>pháp</a:t>
            </a:r>
            <a:r>
              <a:rPr lang="en-US" sz="2000" b="1" dirty="0"/>
              <a:t> </a:t>
            </a:r>
            <a:r>
              <a:rPr lang="en-US" sz="2000" b="1" dirty="0" err="1"/>
              <a:t>lý</a:t>
            </a:r>
            <a:r>
              <a:rPr lang="en-US" sz="2000" b="1" dirty="0"/>
              <a:t> </a:t>
            </a:r>
            <a:r>
              <a:rPr lang="en-US" sz="2000" b="1" dirty="0" err="1"/>
              <a:t>về</a:t>
            </a:r>
            <a:r>
              <a:rPr lang="en-US" sz="2000" b="1" dirty="0"/>
              <a:t> </a:t>
            </a:r>
            <a:r>
              <a:rPr lang="en-US" sz="2000" b="1" dirty="0" err="1"/>
              <a:t>hôn</a:t>
            </a:r>
            <a:r>
              <a:rPr lang="en-US" sz="2000" b="1" dirty="0"/>
              <a:t> </a:t>
            </a:r>
            <a:r>
              <a:rPr lang="en-US" sz="2000" b="1" dirty="0" err="1"/>
              <a:t>nhân</a:t>
            </a:r>
            <a:r>
              <a:rPr lang="en-US" sz="2000" b="1" dirty="0"/>
              <a:t> </a:t>
            </a:r>
            <a:r>
              <a:rPr lang="en-US" sz="2000" b="1" dirty="0" err="1"/>
              <a:t>và</a:t>
            </a:r>
            <a:r>
              <a:rPr lang="en-US" sz="2000" b="1" dirty="0"/>
              <a:t> </a:t>
            </a:r>
            <a:r>
              <a:rPr lang="en-US" sz="2000" b="1" dirty="0" err="1"/>
              <a:t>gia</a:t>
            </a:r>
            <a:r>
              <a:rPr lang="en-US" sz="2000" b="1" dirty="0"/>
              <a:t> </a:t>
            </a:r>
            <a:r>
              <a:rPr lang="en-US" sz="2000" b="1" dirty="0" err="1"/>
              <a:t>đình</a:t>
            </a:r>
            <a:r>
              <a:rPr lang="en-US" sz="2000" dirty="0"/>
              <a:t/>
            </a:r>
            <a:br>
              <a:rPr lang="en-US" sz="2000" dirty="0"/>
            </a:br>
            <a:endParaRPr lang="en-US" sz="2000" dirty="0"/>
          </a:p>
        </p:txBody>
      </p:sp>
    </p:spTree>
    <p:extLst>
      <p:ext uri="{BB962C8B-B14F-4D97-AF65-F5344CB8AC3E}">
        <p14:creationId xmlns:p14="http://schemas.microsoft.com/office/powerpoint/2010/main" val="559053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801572778"/>
              </p:ext>
            </p:extLst>
          </p:nvPr>
        </p:nvGraphicFramePr>
        <p:xfrm>
          <a:off x="762000" y="514350"/>
          <a:ext cx="7620000" cy="4058046"/>
        </p:xfrm>
        <a:graphic>
          <a:graphicData uri="http://schemas.openxmlformats.org/drawingml/2006/table">
            <a:tbl>
              <a:tblPr firstRow="1" firstCol="1" bandRow="1">
                <a:tableStyleId>{50612979-EF31-4AF9-A8EF-6B6A0A963571}</a:tableStyleId>
              </a:tblPr>
              <a:tblGrid>
                <a:gridCol w="7620000"/>
              </a:tblGrid>
              <a:tr h="272521">
                <a:tc>
                  <a:txBody>
                    <a:bodyPr/>
                    <a:lstStyle/>
                    <a:p>
                      <a:pPr>
                        <a:lnSpc>
                          <a:spcPct val="130000"/>
                        </a:lnSpc>
                        <a:spcAft>
                          <a:spcPts val="0"/>
                        </a:spcAft>
                      </a:pPr>
                      <a:r>
                        <a:rPr lang="en-US" sz="1400" b="1" dirty="0" err="1" smtClean="0">
                          <a:effectLst/>
                          <a:latin typeface="Playfair Display" charset="0"/>
                        </a:rPr>
                        <a:t>Bài</a:t>
                      </a:r>
                      <a:r>
                        <a:rPr lang="en-US" sz="1400" b="1" baseline="0" dirty="0" smtClean="0">
                          <a:effectLst/>
                          <a:latin typeface="Playfair Display" charset="0"/>
                        </a:rPr>
                        <a:t> </a:t>
                      </a:r>
                      <a:r>
                        <a:rPr lang="en-US" sz="1400" b="1" baseline="0" dirty="0" err="1" smtClean="0">
                          <a:effectLst/>
                          <a:latin typeface="Playfair Display" charset="0"/>
                        </a:rPr>
                        <a:t>học</a:t>
                      </a:r>
                      <a:r>
                        <a:rPr lang="en-US" sz="1400" b="1" baseline="0" dirty="0" smtClean="0">
                          <a:effectLst/>
                          <a:latin typeface="Playfair Display" charset="0"/>
                        </a:rPr>
                        <a:t> 7</a:t>
                      </a:r>
                      <a:r>
                        <a:rPr lang="vi-VN" sz="1400" b="1" dirty="0" smtClean="0">
                          <a:effectLst/>
                        </a:rPr>
                        <a:t>: </a:t>
                      </a:r>
                      <a:r>
                        <a:rPr lang="en-US" sz="1400" b="1" dirty="0" err="1">
                          <a:effectLst/>
                          <a:latin typeface="Playfair Display" charset="0"/>
                        </a:rPr>
                        <a:t>Trợ</a:t>
                      </a:r>
                      <a:r>
                        <a:rPr lang="en-US" sz="1400" b="1" dirty="0">
                          <a:effectLst/>
                          <a:latin typeface="Playfair Display" charset="0"/>
                        </a:rPr>
                        <a:t> </a:t>
                      </a:r>
                      <a:r>
                        <a:rPr lang="en-US" sz="1400" b="1" dirty="0" err="1">
                          <a:effectLst/>
                          <a:latin typeface="Playfair Display" charset="0"/>
                        </a:rPr>
                        <a:t>giúp</a:t>
                      </a:r>
                      <a:r>
                        <a:rPr lang="en-US" sz="1400" b="1" dirty="0">
                          <a:effectLst/>
                          <a:latin typeface="Playfair Display" charset="0"/>
                        </a:rPr>
                        <a:t> </a:t>
                      </a:r>
                      <a:r>
                        <a:rPr lang="en-US" sz="1400" b="1" dirty="0" err="1">
                          <a:effectLst/>
                          <a:latin typeface="Playfair Display" charset="0"/>
                        </a:rPr>
                        <a:t>viên</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lý</a:t>
                      </a:r>
                      <a:r>
                        <a:rPr lang="en-US" sz="1400" b="1" dirty="0">
                          <a:effectLst/>
                          <a:latin typeface="Playfair Display" charset="0"/>
                        </a:rPr>
                        <a:t> (8:50 – 9:05)</a:t>
                      </a:r>
                      <a:endParaRPr lang="en-US" sz="1400" b="1" dirty="0">
                        <a:effectLst/>
                        <a:latin typeface="Playfair Display" charset="0"/>
                        <a:ea typeface="Calibri"/>
                        <a:cs typeface="Times New Roman"/>
                      </a:endParaRPr>
                    </a:p>
                  </a:txBody>
                  <a:tcPr marL="45658" marR="45658" marT="0" marB="0" anchor="ctr"/>
                </a:tc>
              </a:tr>
              <a:tr h="3780678">
                <a:tc>
                  <a:txBody>
                    <a:bodyPr/>
                    <a:lstStyle/>
                    <a:p>
                      <a:pPr algn="just">
                        <a:lnSpc>
                          <a:spcPts val="2200"/>
                        </a:lnSpc>
                        <a:spcBef>
                          <a:spcPts val="1200"/>
                        </a:spcBef>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đích</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vững</a:t>
                      </a:r>
                      <a:r>
                        <a:rPr lang="en-US" sz="1400" dirty="0">
                          <a:effectLst/>
                          <a:latin typeface="Playfair Display" charset="0"/>
                        </a:rPr>
                        <a:t> </a:t>
                      </a:r>
                      <a:r>
                        <a:rPr lang="en-US" sz="1400" dirty="0" err="1">
                          <a:effectLst/>
                          <a:latin typeface="Playfair Display" charset="0"/>
                        </a:rPr>
                        <a:t>quy</a:t>
                      </a:r>
                      <a:r>
                        <a:rPr lang="en-US" sz="1400" dirty="0">
                          <a:effectLst/>
                          <a:latin typeface="Playfair Display" charset="0"/>
                        </a:rPr>
                        <a:t> </a:t>
                      </a:r>
                      <a:r>
                        <a:rPr lang="en-US" sz="1400" dirty="0" err="1">
                          <a:effectLst/>
                          <a:latin typeface="Playfair Display" charset="0"/>
                        </a:rPr>
                        <a:t>định</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luật</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err="1">
                          <a:effectLst/>
                          <a:latin typeface="Playfair Display" charset="0"/>
                        </a:rPr>
                        <a:t>hành</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smtClean="0">
                          <a:effectLst/>
                          <a:latin typeface="Playfair Display" charset="0"/>
                        </a:rPr>
                        <a:t>Trợ</a:t>
                      </a:r>
                      <a:r>
                        <a:rPr lang="en-US" sz="1400" dirty="0" smtClean="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áp</a:t>
                      </a:r>
                      <a:r>
                        <a:rPr lang="en-US" sz="1400" dirty="0">
                          <a:effectLst/>
                          <a:latin typeface="Playfair Display" charset="0"/>
                        </a:rPr>
                        <a:t> </a:t>
                      </a:r>
                      <a:r>
                        <a:rPr lang="en-US" sz="1400" dirty="0" err="1">
                          <a:effectLst/>
                          <a:latin typeface="Playfair Display" charset="0"/>
                        </a:rPr>
                        <a:t>dụng</a:t>
                      </a:r>
                      <a:r>
                        <a:rPr lang="en-US" sz="1400" dirty="0">
                          <a:effectLst/>
                          <a:latin typeface="Playfair Display" charset="0"/>
                        </a:rPr>
                        <a:t> </a:t>
                      </a:r>
                      <a:r>
                        <a:rPr lang="en-US" sz="1400" dirty="0" err="1">
                          <a:effectLst/>
                          <a:latin typeface="Playfair Display" charset="0"/>
                        </a:rPr>
                        <a:t>đúng</a:t>
                      </a:r>
                      <a:r>
                        <a:rPr lang="en-US" sz="1400" dirty="0">
                          <a:effectLst/>
                          <a:latin typeface="Playfair Display" charset="0"/>
                        </a:rPr>
                        <a:t> </a:t>
                      </a:r>
                      <a:r>
                        <a:rPr lang="en-US" sz="1400" dirty="0" err="1">
                          <a:effectLst/>
                          <a:latin typeface="Playfair Display" charset="0"/>
                        </a:rPr>
                        <a:t>khi</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err="1" smtClean="0">
                          <a:effectLst/>
                          <a:latin typeface="Playfair Display" charset="0"/>
                        </a:rPr>
                        <a:t>TGPLvề</a:t>
                      </a:r>
                      <a:r>
                        <a:rPr lang="en-US" sz="1400" dirty="0" smtClean="0">
                          <a:effectLst/>
                          <a:latin typeface="Playfair Display" charset="0"/>
                        </a:rPr>
                        <a:t> HN&amp;GĐ.</a:t>
                      </a:r>
                      <a:endParaRPr lang="en-US" sz="1400" dirty="0">
                        <a:effectLst/>
                        <a:latin typeface="Playfair Display" charset="0"/>
                      </a:endParaRPr>
                    </a:p>
                    <a:p>
                      <a:pPr algn="just">
                        <a:lnSpc>
                          <a:spcPts val="2200"/>
                        </a:lnSpc>
                        <a:spcBef>
                          <a:spcPts val="1200"/>
                        </a:spcBef>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tiêu</a:t>
                      </a:r>
                      <a:r>
                        <a:rPr lang="en-US" sz="1400" b="1" dirty="0">
                          <a:effectLst/>
                          <a:latin typeface="Playfair Display" charset="0"/>
                        </a:rPr>
                        <a:t>: </a:t>
                      </a:r>
                    </a:p>
                    <a:p>
                      <a:pPr algn="just">
                        <a:lnSpc>
                          <a:spcPts val="2200"/>
                        </a:lnSpc>
                        <a:spcAft>
                          <a:spcPts val="0"/>
                        </a:spcAft>
                      </a:pPr>
                      <a:r>
                        <a:rPr lang="en-US" sz="1400" dirty="0">
                          <a:effectLst/>
                          <a:latin typeface="Playfair Display" charset="0"/>
                        </a:rPr>
                        <a:t>         a)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a:t>
                      </a:r>
                    </a:p>
                    <a:p>
                      <a:pPr algn="just">
                        <a:lnSpc>
                          <a:spcPts val="2200"/>
                        </a:lnSpc>
                        <a:spcAft>
                          <a:spcPts val="0"/>
                        </a:spcAft>
                      </a:pPr>
                      <a:r>
                        <a:rPr lang="en-US" sz="1400" dirty="0">
                          <a:effectLst/>
                          <a:latin typeface="Playfair Display" charset="0"/>
                        </a:rPr>
                        <a:t> </a:t>
                      </a:r>
                      <a:r>
                        <a:rPr lang="en-US" sz="1400" dirty="0" smtClean="0">
                          <a:effectLst/>
                          <a:latin typeface="Playfair Display" charset="0"/>
                        </a:rPr>
                        <a:t>         </a:t>
                      </a:r>
                      <a:r>
                        <a:rPr lang="en-US" sz="1400" dirty="0" err="1" smtClean="0">
                          <a:effectLst/>
                          <a:latin typeface="Playfair Display" charset="0"/>
                        </a:rPr>
                        <a:t>Học</a:t>
                      </a:r>
                      <a:r>
                        <a:rPr lang="en-US" sz="1400" dirty="0" smtClean="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quy</a:t>
                      </a:r>
                      <a:r>
                        <a:rPr lang="en-US" sz="1400" dirty="0">
                          <a:effectLst/>
                          <a:latin typeface="Playfair Display" charset="0"/>
                        </a:rPr>
                        <a:t> </a:t>
                      </a:r>
                      <a:r>
                        <a:rPr lang="en-US" sz="1400" dirty="0" err="1">
                          <a:effectLst/>
                          <a:latin typeface="Playfair Display" charset="0"/>
                        </a:rPr>
                        <a:t>định</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nghĩa</a:t>
                      </a:r>
                      <a:r>
                        <a:rPr lang="en-US" sz="1400" dirty="0">
                          <a:effectLst/>
                          <a:latin typeface="Playfair Display" charset="0"/>
                        </a:rPr>
                        <a:t> </a:t>
                      </a:r>
                      <a:r>
                        <a:rPr lang="en-US" sz="1400" dirty="0" err="1">
                          <a:effectLst/>
                          <a:latin typeface="Playfair Display" charset="0"/>
                        </a:rPr>
                        <a:t>vụ</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a:t>
                      </a:r>
                    </a:p>
                    <a:p>
                      <a:pPr marL="457200" algn="just">
                        <a:lnSpc>
                          <a:spcPts val="2000"/>
                        </a:lnSpc>
                        <a:spcAft>
                          <a:spcPts val="0"/>
                        </a:spcAft>
                      </a:pPr>
                      <a:r>
                        <a:rPr lang="en-US" sz="1400" dirty="0">
                          <a:effectLst/>
                          <a:latin typeface="Playfair Display" charset="0"/>
                        </a:rPr>
                        <a:t>b)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a:t>
                      </a:r>
                    </a:p>
                    <a:p>
                      <a:pPr algn="just">
                        <a:lnSpc>
                          <a:spcPts val="2200"/>
                        </a:lnSpc>
                        <a:spcAft>
                          <a:spcPts val="0"/>
                        </a:spcAft>
                      </a:pPr>
                      <a:r>
                        <a:rPr lang="en-US" sz="1400" dirty="0" smtClean="0">
                          <a:effectLst/>
                          <a:latin typeface="Playfair Display" charset="0"/>
                        </a:rPr>
                        <a:t>          </a:t>
                      </a:r>
                      <a:r>
                        <a:rPr lang="en-US" sz="1400" dirty="0" err="1" smtClean="0">
                          <a:effectLst/>
                          <a:latin typeface="Playfair Display" charset="0"/>
                        </a:rPr>
                        <a:t>Học</a:t>
                      </a:r>
                      <a:r>
                        <a:rPr lang="en-US" sz="1400" dirty="0" smtClean="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vận</a:t>
                      </a:r>
                      <a:r>
                        <a:rPr lang="en-US" sz="1400" dirty="0">
                          <a:effectLst/>
                          <a:latin typeface="Playfair Display" charset="0"/>
                        </a:rPr>
                        <a:t> </a:t>
                      </a:r>
                      <a:r>
                        <a:rPr lang="en-US" sz="1400" dirty="0" err="1" smtClean="0">
                          <a:effectLst/>
                          <a:latin typeface="Playfair Display" charset="0"/>
                        </a:rPr>
                        <a:t>dụng</a:t>
                      </a:r>
                      <a:r>
                        <a:rPr lang="en-US" sz="1400" dirty="0" smtClean="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quy</a:t>
                      </a:r>
                      <a:r>
                        <a:rPr lang="en-US" sz="1400" dirty="0">
                          <a:effectLst/>
                          <a:latin typeface="Playfair Display" charset="0"/>
                        </a:rPr>
                        <a:t> </a:t>
                      </a:r>
                      <a:r>
                        <a:rPr lang="en-US" sz="1400" dirty="0" err="1">
                          <a:effectLst/>
                          <a:latin typeface="Playfair Display" charset="0"/>
                        </a:rPr>
                        <a:t>định</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nghĩa</a:t>
                      </a:r>
                      <a:r>
                        <a:rPr lang="en-US" sz="1400" dirty="0">
                          <a:effectLst/>
                          <a:latin typeface="Playfair Display" charset="0"/>
                        </a:rPr>
                        <a:t> </a:t>
                      </a:r>
                      <a:r>
                        <a:rPr lang="en-US" sz="1400" dirty="0" err="1">
                          <a:effectLst/>
                          <a:latin typeface="Playfair Display" charset="0"/>
                        </a:rPr>
                        <a:t>vụ</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khi</a:t>
                      </a:r>
                      <a:r>
                        <a:rPr lang="en-US" sz="1400" dirty="0">
                          <a:effectLst/>
                          <a:latin typeface="Playfair Display" charset="0"/>
                        </a:rPr>
                        <a:t> </a:t>
                      </a:r>
                      <a:r>
                        <a:rPr lang="en-US" sz="1400" dirty="0" smtClean="0">
                          <a:effectLst/>
                          <a:latin typeface="Playfair Display" charset="0"/>
                        </a:rPr>
                        <a:t>    </a:t>
                      </a:r>
                      <a:r>
                        <a:rPr lang="en-US" sz="1400" dirty="0" err="1" smtClean="0">
                          <a:effectLst/>
                          <a:latin typeface="Playfair Display" charset="0"/>
                        </a:rPr>
                        <a:t>thực</a:t>
                      </a:r>
                      <a:r>
                        <a:rPr lang="en-US" sz="1400" dirty="0" smtClean="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c)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thái</a:t>
                      </a:r>
                      <a:r>
                        <a:rPr lang="en-US" sz="1400" dirty="0">
                          <a:effectLst/>
                          <a:latin typeface="Playfair Display" charset="0"/>
                        </a:rPr>
                        <a:t> </a:t>
                      </a:r>
                      <a:r>
                        <a:rPr lang="en-US" sz="1400" dirty="0" err="1">
                          <a:effectLst/>
                          <a:latin typeface="Playfair Display" charset="0"/>
                        </a:rPr>
                        <a:t>độ</a:t>
                      </a:r>
                      <a:r>
                        <a:rPr lang="en-US" sz="1400" dirty="0">
                          <a:effectLst/>
                          <a:latin typeface="Playfair Display" charset="0"/>
                        </a:rPr>
                        <a:t>: </a:t>
                      </a:r>
                    </a:p>
                    <a:p>
                      <a:pPr marL="457200" algn="just">
                        <a:lnSpc>
                          <a:spcPts val="2000"/>
                        </a:lnSpc>
                        <a:spcAft>
                          <a:spcPts val="0"/>
                        </a:spcAft>
                      </a:pP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nghiêm</a:t>
                      </a:r>
                      <a:r>
                        <a:rPr lang="en-US" sz="1400" dirty="0">
                          <a:effectLst/>
                          <a:latin typeface="Playfair Display" charset="0"/>
                        </a:rPr>
                        <a:t> </a:t>
                      </a:r>
                      <a:r>
                        <a:rPr lang="en-US" sz="1400" dirty="0" err="1">
                          <a:effectLst/>
                          <a:latin typeface="Playfair Display" charset="0"/>
                        </a:rPr>
                        <a:t>túc</a:t>
                      </a:r>
                      <a:r>
                        <a:rPr lang="en-US" sz="1400" dirty="0">
                          <a:effectLst/>
                          <a:latin typeface="Playfair Display" charset="0"/>
                        </a:rPr>
                        <a:t> </a:t>
                      </a:r>
                      <a:r>
                        <a:rPr lang="en-US" sz="1400" dirty="0" err="1">
                          <a:effectLst/>
                          <a:latin typeface="Playfair Display" charset="0"/>
                        </a:rPr>
                        <a:t>tuân</a:t>
                      </a:r>
                      <a:r>
                        <a:rPr lang="en-US" sz="1400" dirty="0">
                          <a:effectLst/>
                          <a:latin typeface="Playfair Display" charset="0"/>
                        </a:rPr>
                        <a:t> </a:t>
                      </a:r>
                      <a:r>
                        <a:rPr lang="en-US" sz="1400" dirty="0" err="1">
                          <a:effectLst/>
                          <a:latin typeface="Playfair Display" charset="0"/>
                        </a:rPr>
                        <a:t>thủ</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quy</a:t>
                      </a:r>
                      <a:r>
                        <a:rPr lang="en-US" sz="1400" dirty="0">
                          <a:effectLst/>
                          <a:latin typeface="Playfair Display" charset="0"/>
                        </a:rPr>
                        <a:t> </a:t>
                      </a:r>
                      <a:r>
                        <a:rPr lang="en-US" sz="1400" dirty="0" err="1">
                          <a:effectLst/>
                          <a:latin typeface="Playfair Display" charset="0"/>
                        </a:rPr>
                        <a:t>định</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nghĩa</a:t>
                      </a:r>
                      <a:r>
                        <a:rPr lang="en-US" sz="1400" dirty="0">
                          <a:effectLst/>
                          <a:latin typeface="Playfair Display" charset="0"/>
                        </a:rPr>
                        <a:t> </a:t>
                      </a:r>
                      <a:r>
                        <a:rPr lang="en-US" sz="1400" dirty="0" err="1">
                          <a:effectLst/>
                          <a:latin typeface="Playfair Display" charset="0"/>
                        </a:rPr>
                        <a:t>vụ</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khi</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 </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 </a:t>
                      </a:r>
                      <a:endParaRPr lang="en-US" sz="1400" dirty="0">
                        <a:effectLst/>
                        <a:latin typeface="Playfair Display" charset="0"/>
                        <a:ea typeface="Calibri"/>
                        <a:cs typeface="Times New Roman"/>
                      </a:endParaRPr>
                    </a:p>
                  </a:txBody>
                  <a:tcPr marL="45658" marR="45658" marT="0" marB="0"/>
                </a:tc>
              </a:tr>
            </a:tbl>
          </a:graphicData>
        </a:graphic>
      </p:graphicFrame>
    </p:spTree>
    <p:extLst>
      <p:ext uri="{BB962C8B-B14F-4D97-AF65-F5344CB8AC3E}">
        <p14:creationId xmlns:p14="http://schemas.microsoft.com/office/powerpoint/2010/main" val="3886810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453315062"/>
              </p:ext>
            </p:extLst>
          </p:nvPr>
        </p:nvGraphicFramePr>
        <p:xfrm>
          <a:off x="685800" y="742951"/>
          <a:ext cx="7696200" cy="3313581"/>
        </p:xfrm>
        <a:graphic>
          <a:graphicData uri="http://schemas.openxmlformats.org/drawingml/2006/table">
            <a:tbl>
              <a:tblPr firstRow="1" firstCol="1" bandRow="1">
                <a:tableStyleId>{50612979-EF31-4AF9-A8EF-6B6A0A963571}</a:tableStyleId>
              </a:tblPr>
              <a:tblGrid>
                <a:gridCol w="3429000"/>
                <a:gridCol w="2060359"/>
                <a:gridCol w="944014"/>
                <a:gridCol w="1262827"/>
              </a:tblGrid>
              <a:tr h="530081">
                <a:tc>
                  <a:txBody>
                    <a:bodyPr/>
                    <a:lstStyle/>
                    <a:p>
                      <a:pPr algn="l">
                        <a:lnSpc>
                          <a:spcPct val="130000"/>
                        </a:lnSpc>
                        <a:spcAft>
                          <a:spcPts val="0"/>
                        </a:spcAft>
                      </a:pPr>
                      <a:r>
                        <a:rPr lang="en-US" sz="1400" b="1" dirty="0" err="1">
                          <a:effectLst/>
                          <a:latin typeface="Playfair Display" charset="0"/>
                        </a:rPr>
                        <a:t>Nội</a:t>
                      </a:r>
                      <a:r>
                        <a:rPr lang="en-US" sz="1400" b="1" dirty="0">
                          <a:effectLst/>
                          <a:latin typeface="Playfair Display" charset="0"/>
                        </a:rPr>
                        <a:t> dung </a:t>
                      </a: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endParaRPr lang="en-US" sz="1400" b="1" dirty="0">
                        <a:effectLst/>
                        <a:latin typeface="Playfair Display" charset="0"/>
                        <a:ea typeface="Times New Roman"/>
                        <a:cs typeface="Times New Roman"/>
                      </a:endParaRPr>
                    </a:p>
                  </a:txBody>
                  <a:tcPr marL="46881" marR="46881" marT="0" marB="0" anchor="ctr"/>
                </a:tc>
                <a:tc>
                  <a:txBody>
                    <a:bodyPr/>
                    <a:lstStyle/>
                    <a:p>
                      <a:pPr algn="ctr">
                        <a:lnSpc>
                          <a:spcPct val="130000"/>
                        </a:lnSpc>
                        <a:spcAft>
                          <a:spcPts val="0"/>
                        </a:spcAft>
                      </a:pPr>
                      <a:r>
                        <a:rPr lang="en-US" sz="1400" b="1" dirty="0" err="1">
                          <a:effectLst/>
                          <a:latin typeface="Playfair Display" charset="0"/>
                        </a:rPr>
                        <a:t>Phương</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được</a:t>
                      </a:r>
                      <a:r>
                        <a:rPr lang="en-US" sz="1400" b="1" dirty="0">
                          <a:effectLst/>
                          <a:latin typeface="Playfair Display" charset="0"/>
                        </a:rPr>
                        <a:t> </a:t>
                      </a:r>
                      <a:r>
                        <a:rPr lang="en-US" sz="1400" b="1" dirty="0" err="1">
                          <a:effectLst/>
                          <a:latin typeface="Playfair Display" charset="0"/>
                        </a:rPr>
                        <a:t>sử</a:t>
                      </a:r>
                      <a:r>
                        <a:rPr lang="en-US" sz="1400" b="1" dirty="0">
                          <a:effectLst/>
                          <a:latin typeface="Playfair Display" charset="0"/>
                        </a:rPr>
                        <a:t> </a:t>
                      </a:r>
                      <a:r>
                        <a:rPr lang="en-US" sz="1400" b="1" dirty="0" err="1">
                          <a:effectLst/>
                          <a:latin typeface="Playfair Display" charset="0"/>
                        </a:rPr>
                        <a:t>dụng</a:t>
                      </a:r>
                      <a:endParaRPr lang="en-US" sz="1400" b="1" dirty="0">
                        <a:effectLst/>
                        <a:latin typeface="Playfair Display" charset="0"/>
                        <a:ea typeface="Times New Roman"/>
                        <a:cs typeface="Times New Roman"/>
                      </a:endParaRPr>
                    </a:p>
                  </a:txBody>
                  <a:tcPr marL="46881" marR="46881" marT="0" marB="0" anchor="ctr"/>
                </a:tc>
                <a:tc>
                  <a:txBody>
                    <a:bodyPr/>
                    <a:lstStyle/>
                    <a:p>
                      <a:pPr algn="ctr">
                        <a:lnSpc>
                          <a:spcPct val="130000"/>
                        </a:lnSpc>
                        <a:spcAft>
                          <a:spcPts val="0"/>
                        </a:spcAft>
                      </a:pPr>
                      <a:r>
                        <a:rPr lang="en-US" sz="1400" b="1" dirty="0" err="1">
                          <a:effectLst/>
                          <a:latin typeface="Playfair Display" charset="0"/>
                        </a:rPr>
                        <a:t>Thời</a:t>
                      </a:r>
                      <a:r>
                        <a:rPr lang="en-US" sz="1400" b="1" dirty="0">
                          <a:effectLst/>
                          <a:latin typeface="Playfair Display" charset="0"/>
                        </a:rPr>
                        <a:t> </a:t>
                      </a:r>
                      <a:r>
                        <a:rPr lang="en-US" sz="1400" b="1" dirty="0" err="1">
                          <a:effectLst/>
                          <a:latin typeface="Playfair Display" charset="0"/>
                        </a:rPr>
                        <a:t>gian</a:t>
                      </a:r>
                      <a:endParaRPr lang="en-US" sz="1400" b="1" dirty="0">
                        <a:effectLst/>
                        <a:latin typeface="Playfair Display" charset="0"/>
                        <a:ea typeface="Times New Roman"/>
                        <a:cs typeface="Times New Roman"/>
                      </a:endParaRPr>
                    </a:p>
                  </a:txBody>
                  <a:tcPr marL="46881" marR="46881" marT="0" marB="0" anchor="ctr"/>
                </a:tc>
                <a:tc>
                  <a:txBody>
                    <a:bodyPr/>
                    <a:lstStyle/>
                    <a:p>
                      <a:pPr algn="ctr">
                        <a:lnSpc>
                          <a:spcPct val="130000"/>
                        </a:lnSpc>
                        <a:spcAft>
                          <a:spcPts val="0"/>
                        </a:spcAft>
                      </a:pPr>
                      <a:r>
                        <a:rPr lang="en-US" sz="1400" b="1" dirty="0" err="1">
                          <a:effectLst/>
                          <a:latin typeface="Playfair Display" charset="0"/>
                        </a:rPr>
                        <a:t>Giáo</a:t>
                      </a:r>
                      <a:r>
                        <a:rPr lang="en-US" sz="1400" b="1" dirty="0">
                          <a:effectLst/>
                          <a:latin typeface="Playfair Display" charset="0"/>
                        </a:rPr>
                        <a:t> </a:t>
                      </a:r>
                      <a:r>
                        <a:rPr lang="en-US" sz="1400" b="1" dirty="0" err="1">
                          <a:effectLst/>
                          <a:latin typeface="Playfair Display" charset="0"/>
                        </a:rPr>
                        <a:t>cụ</a:t>
                      </a:r>
                      <a:r>
                        <a:rPr lang="en-US" sz="1400" b="1" dirty="0">
                          <a:effectLst/>
                          <a:latin typeface="Playfair Display" charset="0"/>
                        </a:rPr>
                        <a:t> </a:t>
                      </a:r>
                      <a:r>
                        <a:rPr lang="en-US" sz="1400" b="1" dirty="0" err="1">
                          <a:effectLst/>
                          <a:latin typeface="Playfair Display" charset="0"/>
                        </a:rPr>
                        <a:t>trực</a:t>
                      </a:r>
                      <a:r>
                        <a:rPr lang="en-US" sz="1400" b="1" dirty="0">
                          <a:effectLst/>
                          <a:latin typeface="Playfair Display" charset="0"/>
                        </a:rPr>
                        <a:t> </a:t>
                      </a:r>
                      <a:r>
                        <a:rPr lang="en-US" sz="1400" b="1" dirty="0" err="1">
                          <a:effectLst/>
                          <a:latin typeface="Playfair Display" charset="0"/>
                        </a:rPr>
                        <a:t>quan</a:t>
                      </a:r>
                      <a:endParaRPr lang="en-US" sz="1400" b="1" dirty="0">
                        <a:effectLst/>
                        <a:latin typeface="Playfair Display" charset="0"/>
                        <a:ea typeface="Times New Roman"/>
                        <a:cs typeface="Times New Roman"/>
                      </a:endParaRPr>
                    </a:p>
                  </a:txBody>
                  <a:tcPr marL="46881" marR="46881" marT="0" marB="0" anchor="ctr"/>
                </a:tc>
              </a:tr>
              <a:tr h="265041">
                <a:tc>
                  <a:txBody>
                    <a:bodyPr/>
                    <a:lstStyle/>
                    <a:p>
                      <a:pPr algn="just">
                        <a:lnSpc>
                          <a:spcPct val="130000"/>
                        </a:lnSpc>
                        <a:spcAft>
                          <a:spcPts val="0"/>
                        </a:spcAft>
                      </a:pPr>
                      <a:r>
                        <a:rPr lang="en-US" sz="1400" b="1" dirty="0">
                          <a:effectLst/>
                          <a:latin typeface="Playfair Display" charset="0"/>
                        </a:rPr>
                        <a:t>MỞ BÀI</a:t>
                      </a:r>
                      <a:endParaRPr lang="en-US" sz="1400" b="1" dirty="0">
                        <a:effectLst/>
                        <a:latin typeface="Playfair Display" charset="0"/>
                        <a:ea typeface="Times New Roman"/>
                        <a:cs typeface="Times New Roman"/>
                      </a:endParaRPr>
                    </a:p>
                  </a:txBody>
                  <a:tcPr marL="46881" marR="46881"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46881" marR="46881"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46881" marR="46881"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46881" marR="46881" marT="0" marB="0"/>
                </a:tc>
              </a:tr>
              <a:tr h="2481477">
                <a:tc>
                  <a:txBody>
                    <a:bodyPr/>
                    <a:lstStyle/>
                    <a:p>
                      <a:pPr algn="just">
                        <a:lnSpc>
                          <a:spcPct val="130000"/>
                        </a:lnSpc>
                        <a:spcAft>
                          <a:spcPts val="0"/>
                        </a:spcAft>
                      </a:pPr>
                      <a:r>
                        <a:rPr lang="en-US" sz="1400" b="1" dirty="0" smtClean="0">
                          <a:effectLst/>
                          <a:latin typeface="Playfair Display" charset="0"/>
                        </a:rPr>
                        <a:t>1. </a:t>
                      </a:r>
                      <a:r>
                        <a:rPr lang="en-US" sz="1400" b="1" dirty="0" err="1" smtClean="0">
                          <a:effectLst/>
                          <a:latin typeface="Playfair Display" charset="0"/>
                        </a:rPr>
                        <a:t>Giới</a:t>
                      </a:r>
                      <a:r>
                        <a:rPr lang="en-US" sz="1400" b="1" dirty="0" smtClean="0">
                          <a:effectLst/>
                          <a:latin typeface="Playfair Display" charset="0"/>
                        </a:rPr>
                        <a:t> </a:t>
                      </a:r>
                      <a:r>
                        <a:rPr lang="en-US" sz="1400" b="1" dirty="0" err="1" smtClean="0">
                          <a:effectLst/>
                          <a:latin typeface="Playfair Display" charset="0"/>
                        </a:rPr>
                        <a:t>thiệu</a:t>
                      </a:r>
                      <a:r>
                        <a:rPr lang="en-US" sz="1400" b="1" dirty="0" smtClean="0">
                          <a:effectLst/>
                          <a:latin typeface="Playfair Display" charset="0"/>
                        </a:rPr>
                        <a:t> </a:t>
                      </a:r>
                      <a:r>
                        <a:rPr lang="en-US" sz="1400" b="1" dirty="0" err="1" smtClean="0">
                          <a:effectLst/>
                          <a:latin typeface="Playfair Display" charset="0"/>
                        </a:rPr>
                        <a:t>chủ</a:t>
                      </a:r>
                      <a:r>
                        <a:rPr lang="en-US" sz="1400" b="1" dirty="0" smtClean="0">
                          <a:effectLst/>
                          <a:latin typeface="Playfair Display" charset="0"/>
                        </a:rPr>
                        <a:t> </a:t>
                      </a:r>
                      <a:r>
                        <a:rPr lang="en-US" sz="1400" b="1" dirty="0" err="1" smtClean="0">
                          <a:effectLst/>
                          <a:latin typeface="Playfair Display" charset="0"/>
                        </a:rPr>
                        <a:t>đề</a:t>
                      </a:r>
                      <a:r>
                        <a:rPr lang="en-US" sz="1400" b="1" dirty="0" smtClean="0">
                          <a:effectLst/>
                          <a:latin typeface="Playfair Display" charset="0"/>
                        </a:rPr>
                        <a:t> </a:t>
                      </a:r>
                      <a:r>
                        <a:rPr lang="en-US" sz="1400" b="1" dirty="0" err="1" smtClean="0">
                          <a:effectLst/>
                          <a:latin typeface="Playfair Display" charset="0"/>
                        </a:rPr>
                        <a:t>và</a:t>
                      </a:r>
                      <a:r>
                        <a:rPr lang="en-US" sz="1400" b="1" dirty="0" smtClean="0">
                          <a:effectLst/>
                          <a:latin typeface="Playfair Display" charset="0"/>
                        </a:rPr>
                        <a:t> </a:t>
                      </a:r>
                      <a:r>
                        <a:rPr lang="en-US" sz="1400" b="1" dirty="0" err="1" smtClean="0">
                          <a:effectLst/>
                          <a:latin typeface="Playfair Display" charset="0"/>
                        </a:rPr>
                        <a:t>mục</a:t>
                      </a:r>
                      <a:r>
                        <a:rPr lang="en-US" sz="1400" b="1" dirty="0" smtClean="0">
                          <a:effectLst/>
                          <a:latin typeface="Playfair Display" charset="0"/>
                        </a:rPr>
                        <a:t> </a:t>
                      </a:r>
                      <a:r>
                        <a:rPr lang="en-US" sz="1400" b="1" dirty="0" err="1" smtClean="0">
                          <a:effectLst/>
                          <a:latin typeface="Playfair Display" charset="0"/>
                        </a:rPr>
                        <a:t>đích</a:t>
                      </a:r>
                      <a:r>
                        <a:rPr lang="en-US" sz="1400" b="1" dirty="0" smtClean="0">
                          <a:effectLst/>
                          <a:latin typeface="Playfair Display" charset="0"/>
                        </a:rPr>
                        <a:t>, </a:t>
                      </a:r>
                      <a:r>
                        <a:rPr lang="en-US" sz="1400" b="1" dirty="0" err="1" smtClean="0">
                          <a:effectLst/>
                          <a:latin typeface="Playfair Display" charset="0"/>
                        </a:rPr>
                        <a:t>mục</a:t>
                      </a:r>
                      <a:r>
                        <a:rPr lang="en-US" sz="1400" b="1" dirty="0" smtClean="0">
                          <a:effectLst/>
                          <a:latin typeface="Playfair Display" charset="0"/>
                        </a:rPr>
                        <a:t> </a:t>
                      </a:r>
                      <a:r>
                        <a:rPr lang="en-US" sz="1400" b="1" dirty="0" err="1" smtClean="0">
                          <a:effectLst/>
                          <a:latin typeface="Playfair Display" charset="0"/>
                        </a:rPr>
                        <a:t>tiêu</a:t>
                      </a:r>
                      <a:r>
                        <a:rPr lang="en-US" sz="1400" b="1" dirty="0" smtClean="0">
                          <a:effectLst/>
                          <a:latin typeface="Playfair Display" charset="0"/>
                        </a:rPr>
                        <a:t> </a:t>
                      </a:r>
                      <a:r>
                        <a:rPr lang="en-US" sz="1400" b="1" dirty="0" err="1" smtClean="0">
                          <a:effectLst/>
                          <a:latin typeface="Playfair Display" charset="0"/>
                        </a:rPr>
                        <a:t>bài</a:t>
                      </a:r>
                      <a:r>
                        <a:rPr lang="en-US" sz="1400" b="1" dirty="0" smtClean="0">
                          <a:effectLst/>
                          <a:latin typeface="Playfair Display" charset="0"/>
                        </a:rPr>
                        <a:t> </a:t>
                      </a:r>
                      <a:r>
                        <a:rPr lang="en-US" sz="1400" b="1" dirty="0" err="1" smtClean="0">
                          <a:effectLst/>
                          <a:latin typeface="Playfair Display" charset="0"/>
                        </a:rPr>
                        <a:t>học</a:t>
                      </a:r>
                      <a:endParaRPr lang="en-US" sz="1400" b="1" dirty="0" smtClean="0">
                        <a:effectLst/>
                        <a:latin typeface="Playfair Display" charset="0"/>
                      </a:endParaRPr>
                    </a:p>
                    <a:p>
                      <a:pPr algn="just">
                        <a:lnSpc>
                          <a:spcPct val="130000"/>
                        </a:lnSpc>
                        <a:spcAft>
                          <a:spcPts val="0"/>
                        </a:spcAft>
                      </a:pPr>
                      <a:r>
                        <a:rPr lang="en-US" sz="1400" dirty="0" err="1" smtClean="0">
                          <a:effectLst/>
                          <a:latin typeface="Playfair Display" charset="0"/>
                        </a:rPr>
                        <a:t>Giảng</a:t>
                      </a:r>
                      <a:r>
                        <a:rPr lang="en-US" sz="1400" dirty="0" smtClean="0">
                          <a:effectLst/>
                          <a:latin typeface="Playfair Display" charset="0"/>
                        </a:rPr>
                        <a:t> </a:t>
                      </a:r>
                      <a:r>
                        <a:rPr lang="en-US" sz="1400" dirty="0" err="1" smtClean="0">
                          <a:effectLst/>
                          <a:latin typeface="Playfair Display" charset="0"/>
                        </a:rPr>
                        <a:t>viên</a:t>
                      </a:r>
                      <a:r>
                        <a:rPr lang="en-US" sz="1400" dirty="0" smtClean="0">
                          <a:effectLst/>
                          <a:latin typeface="Playfair Display" charset="0"/>
                        </a:rPr>
                        <a:t> </a:t>
                      </a:r>
                      <a:r>
                        <a:rPr lang="en-US" sz="1400" dirty="0" err="1" smtClean="0">
                          <a:effectLst/>
                          <a:latin typeface="Playfair Display" charset="0"/>
                        </a:rPr>
                        <a:t>giới</a:t>
                      </a:r>
                      <a:r>
                        <a:rPr lang="en-US" sz="1400" dirty="0" smtClean="0">
                          <a:effectLst/>
                          <a:latin typeface="Playfair Display" charset="0"/>
                        </a:rPr>
                        <a:t> </a:t>
                      </a:r>
                      <a:r>
                        <a:rPr lang="en-US" sz="1400" dirty="0" err="1" smtClean="0">
                          <a:effectLst/>
                          <a:latin typeface="Playfair Display" charset="0"/>
                        </a:rPr>
                        <a:t>thiệu</a:t>
                      </a:r>
                      <a:r>
                        <a:rPr lang="en-US" sz="1400" dirty="0" smtClean="0">
                          <a:effectLst/>
                          <a:latin typeface="Playfair Display" charset="0"/>
                        </a:rPr>
                        <a:t> </a:t>
                      </a:r>
                      <a:r>
                        <a:rPr lang="en-US" sz="1400" dirty="0" err="1" smtClean="0">
                          <a:effectLst/>
                          <a:latin typeface="Playfair Display" charset="0"/>
                        </a:rPr>
                        <a:t>tóm</a:t>
                      </a:r>
                      <a:r>
                        <a:rPr lang="en-US" sz="1400" dirty="0" smtClean="0">
                          <a:effectLst/>
                          <a:latin typeface="Playfair Display" charset="0"/>
                        </a:rPr>
                        <a:t> </a:t>
                      </a:r>
                      <a:r>
                        <a:rPr lang="en-US" sz="1400" dirty="0" err="1" smtClean="0">
                          <a:effectLst/>
                          <a:latin typeface="Playfair Display" charset="0"/>
                        </a:rPr>
                        <a:t>tắt</a:t>
                      </a:r>
                      <a:r>
                        <a:rPr lang="en-US" sz="1400" dirty="0" smtClean="0">
                          <a:effectLst/>
                          <a:latin typeface="Playfair Display" charset="0"/>
                        </a:rPr>
                        <a:t>: </a:t>
                      </a:r>
                    </a:p>
                    <a:p>
                      <a:pPr algn="just">
                        <a:lnSpc>
                          <a:spcPct val="130000"/>
                        </a:lnSpc>
                        <a:spcAft>
                          <a:spcPts val="0"/>
                        </a:spcAft>
                      </a:pPr>
                      <a:r>
                        <a:rPr lang="en-US" sz="1400" dirty="0" smtClean="0">
                          <a:effectLst/>
                          <a:latin typeface="Playfair Display" charset="0"/>
                        </a:rPr>
                        <a:t>- </a:t>
                      </a:r>
                      <a:r>
                        <a:rPr lang="en-US" sz="1400" dirty="0" err="1" smtClean="0">
                          <a:effectLst/>
                          <a:latin typeface="Playfair Display" charset="0"/>
                        </a:rPr>
                        <a:t>Cần</a:t>
                      </a:r>
                      <a:r>
                        <a:rPr lang="en-US" sz="1400" baseline="0" dirty="0" smtClean="0">
                          <a:effectLst/>
                          <a:latin typeface="Playfair Display" charset="0"/>
                        </a:rPr>
                        <a:t> </a:t>
                      </a:r>
                      <a:r>
                        <a:rPr lang="en-US" sz="1400" baseline="0" dirty="0" err="1" smtClean="0">
                          <a:effectLst/>
                          <a:latin typeface="Playfair Display" charset="0"/>
                        </a:rPr>
                        <a:t>n</a:t>
                      </a:r>
                      <a:r>
                        <a:rPr lang="en-US" sz="1400" dirty="0" err="1" smtClean="0">
                          <a:effectLst/>
                          <a:latin typeface="Playfair Display" charset="0"/>
                        </a:rPr>
                        <a:t>ắm</a:t>
                      </a:r>
                      <a:r>
                        <a:rPr lang="en-US" sz="1400" dirty="0" smtClean="0">
                          <a:effectLst/>
                          <a:latin typeface="Playfair Display" charset="0"/>
                        </a:rPr>
                        <a:t> </a:t>
                      </a:r>
                      <a:r>
                        <a:rPr lang="en-US" sz="1400" dirty="0" err="1">
                          <a:effectLst/>
                          <a:latin typeface="Playfair Display" charset="0"/>
                        </a:rPr>
                        <a:t>vững</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hiểu</a:t>
                      </a:r>
                      <a:r>
                        <a:rPr lang="en-US" sz="1400" dirty="0">
                          <a:effectLst/>
                          <a:latin typeface="Playfair Display" charset="0"/>
                        </a:rPr>
                        <a:t> </a:t>
                      </a:r>
                      <a:r>
                        <a:rPr lang="en-US" sz="1400" dirty="0" err="1">
                          <a:effectLst/>
                          <a:latin typeface="Playfair Display" charset="0"/>
                        </a:rPr>
                        <a:t>rõ</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nghĩa</a:t>
                      </a:r>
                      <a:r>
                        <a:rPr lang="en-US" sz="1400" dirty="0">
                          <a:effectLst/>
                          <a:latin typeface="Playfair Display" charset="0"/>
                        </a:rPr>
                        <a:t> </a:t>
                      </a:r>
                      <a:r>
                        <a:rPr lang="en-US" sz="1400" dirty="0" err="1">
                          <a:effectLst/>
                          <a:latin typeface="Playfair Display" charset="0"/>
                        </a:rPr>
                        <a:t>vụ</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smtClean="0">
                          <a:effectLst/>
                          <a:latin typeface="Playfair Display" charset="0"/>
                        </a:rPr>
                        <a:t>khi</a:t>
                      </a:r>
                      <a:r>
                        <a:rPr lang="en-US" sz="1400" dirty="0" smtClean="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smtClean="0">
                          <a:effectLst/>
                          <a:latin typeface="Playfair Display" charset="0"/>
                        </a:rPr>
                        <a:t>hiện</a:t>
                      </a:r>
                      <a:r>
                        <a:rPr lang="en-US" sz="1400" dirty="0" smtClean="0">
                          <a:effectLst/>
                          <a:latin typeface="Playfair Display" charset="0"/>
                        </a:rPr>
                        <a:t> TGPL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đích</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a:t>
                      </a:r>
                      <a:endParaRPr lang="en-US" sz="1400" dirty="0">
                        <a:effectLst/>
                        <a:latin typeface="Playfair Display" charset="0"/>
                        <a:ea typeface="Times New Roman"/>
                        <a:cs typeface="Times New Roman"/>
                      </a:endParaRPr>
                    </a:p>
                  </a:txBody>
                  <a:tcPr marL="46881" marR="46881"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Thuyết trình</a:t>
                      </a:r>
                      <a:endParaRPr lang="en-US" sz="1400">
                        <a:effectLst/>
                        <a:latin typeface="Playfair Display" charset="0"/>
                        <a:ea typeface="Times New Roman"/>
                        <a:cs typeface="Times New Roman"/>
                      </a:endParaRPr>
                    </a:p>
                  </a:txBody>
                  <a:tcPr marL="46881" marR="46881"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2 phút</a:t>
                      </a:r>
                      <a:endParaRPr lang="en-US" sz="1400">
                        <a:effectLst/>
                        <a:latin typeface="Playfair Display" charset="0"/>
                        <a:ea typeface="Times New Roman"/>
                        <a:cs typeface="Times New Roman"/>
                      </a:endParaRPr>
                    </a:p>
                  </a:txBody>
                  <a:tcPr marL="46881" marR="46881" marT="0" marB="0"/>
                </a:tc>
                <a:tc>
                  <a:txBody>
                    <a:bodyPr/>
                    <a:lstStyle/>
                    <a:p>
                      <a:pPr algn="ctr">
                        <a:lnSpc>
                          <a:spcPct val="130000"/>
                        </a:lnSpc>
                        <a:spcAft>
                          <a:spcPts val="0"/>
                        </a:spcAft>
                      </a:pPr>
                      <a:r>
                        <a:rPr lang="en-US" sz="1400" dirty="0">
                          <a:effectLst/>
                          <a:latin typeface="Playfair Display" charset="0"/>
                        </a:rPr>
                        <a:t> </a:t>
                      </a:r>
                    </a:p>
                    <a:p>
                      <a:pPr algn="ctr">
                        <a:lnSpc>
                          <a:spcPct val="130000"/>
                        </a:lnSpc>
                        <a:spcAft>
                          <a:spcPts val="0"/>
                        </a:spcAft>
                      </a:pPr>
                      <a:r>
                        <a:rPr lang="en-US" sz="1400" dirty="0">
                          <a:effectLst/>
                          <a:latin typeface="Playfair Display" charset="0"/>
                        </a:rPr>
                        <a:t> </a:t>
                      </a:r>
                    </a:p>
                    <a:p>
                      <a:pPr algn="ctr">
                        <a:lnSpc>
                          <a:spcPct val="130000"/>
                        </a:lnSpc>
                        <a:spcAft>
                          <a:spcPts val="0"/>
                        </a:spcAft>
                      </a:pPr>
                      <a:r>
                        <a:rPr lang="en-US" sz="1400" dirty="0">
                          <a:effectLst/>
                          <a:latin typeface="Playfair Display" charset="0"/>
                        </a:rPr>
                        <a:t>Slides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power point</a:t>
                      </a:r>
                    </a:p>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46881" marR="46881" marT="0" marB="0"/>
                </a:tc>
              </a:tr>
            </a:tbl>
          </a:graphicData>
        </a:graphic>
      </p:graphicFrame>
    </p:spTree>
    <p:extLst>
      <p:ext uri="{BB962C8B-B14F-4D97-AF65-F5344CB8AC3E}">
        <p14:creationId xmlns:p14="http://schemas.microsoft.com/office/powerpoint/2010/main" val="504824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769803608"/>
              </p:ext>
            </p:extLst>
          </p:nvPr>
        </p:nvGraphicFramePr>
        <p:xfrm>
          <a:off x="685799" y="590550"/>
          <a:ext cx="7696201" cy="3979830"/>
        </p:xfrm>
        <a:graphic>
          <a:graphicData uri="http://schemas.openxmlformats.org/drawingml/2006/table">
            <a:tbl>
              <a:tblPr firstRow="1" firstCol="1" bandRow="1">
                <a:tableStyleId>{50612979-EF31-4AF9-A8EF-6B6A0A963571}</a:tableStyleId>
              </a:tblPr>
              <a:tblGrid>
                <a:gridCol w="2789811"/>
                <a:gridCol w="2699550"/>
                <a:gridCol w="944014"/>
                <a:gridCol w="1262826"/>
              </a:tblGrid>
              <a:tr h="253258">
                <a:tc>
                  <a:txBody>
                    <a:bodyPr/>
                    <a:lstStyle/>
                    <a:p>
                      <a:pPr algn="just">
                        <a:lnSpc>
                          <a:spcPct val="130000"/>
                        </a:lnSpc>
                        <a:spcAft>
                          <a:spcPts val="0"/>
                        </a:spcAft>
                      </a:pPr>
                      <a:r>
                        <a:rPr lang="en-US" sz="1400" b="1" dirty="0">
                          <a:effectLst/>
                          <a:latin typeface="Playfair Display" charset="0"/>
                        </a:rPr>
                        <a:t>THÂN BÀI</a:t>
                      </a:r>
                      <a:endParaRPr lang="en-US" sz="1400" b="1" dirty="0">
                        <a:effectLst/>
                        <a:latin typeface="Playfair Display" charset="0"/>
                        <a:ea typeface="Times New Roman"/>
                        <a:cs typeface="Times New Roman"/>
                      </a:endParaRPr>
                    </a:p>
                  </a:txBody>
                  <a:tcPr marL="49860" marR="49860"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49860" marR="49860"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49860" marR="49860"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49860" marR="49860" marT="0" marB="0"/>
                </a:tc>
              </a:tr>
              <a:tr h="2026062">
                <a:tc>
                  <a:txBody>
                    <a:bodyPr/>
                    <a:lstStyle/>
                    <a:p>
                      <a:pPr algn="just">
                        <a:lnSpc>
                          <a:spcPts val="2200"/>
                        </a:lnSpc>
                        <a:spcAft>
                          <a:spcPts val="0"/>
                        </a:spcAft>
                      </a:pPr>
                      <a:r>
                        <a:rPr lang="vi-VN" sz="1400" b="1" dirty="0">
                          <a:effectLst/>
                        </a:rPr>
                        <a:t>2. </a:t>
                      </a:r>
                      <a:r>
                        <a:rPr lang="en-US" sz="1400" b="1" dirty="0" err="1">
                          <a:effectLst/>
                          <a:latin typeface="Playfair Display" charset="0"/>
                        </a:rPr>
                        <a:t>Quyền</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nghĩa</a:t>
                      </a:r>
                      <a:r>
                        <a:rPr lang="en-US" sz="1400" b="1" dirty="0">
                          <a:effectLst/>
                          <a:latin typeface="Playfair Display" charset="0"/>
                        </a:rPr>
                        <a:t> </a:t>
                      </a:r>
                      <a:r>
                        <a:rPr lang="en-US" sz="1400" b="1" dirty="0" err="1">
                          <a:effectLst/>
                          <a:latin typeface="Playfair Display" charset="0"/>
                        </a:rPr>
                        <a:t>vụ</a:t>
                      </a:r>
                      <a:r>
                        <a:rPr lang="en-US" sz="1400" b="1" dirty="0">
                          <a:effectLst/>
                          <a:latin typeface="Playfair Display" charset="0"/>
                        </a:rPr>
                        <a:t> </a:t>
                      </a:r>
                      <a:r>
                        <a:rPr lang="en-US" sz="1400" b="1" dirty="0" err="1" smtClean="0">
                          <a:effectLst/>
                          <a:latin typeface="Playfair Display" charset="0"/>
                        </a:rPr>
                        <a:t>của</a:t>
                      </a:r>
                      <a:r>
                        <a:rPr lang="en-US" sz="1400" b="1" dirty="0" smtClean="0">
                          <a:effectLst/>
                          <a:latin typeface="Playfair Display" charset="0"/>
                        </a:rPr>
                        <a:t> </a:t>
                      </a:r>
                      <a:r>
                        <a:rPr lang="en-US" sz="1400" b="1" dirty="0" err="1" smtClean="0">
                          <a:effectLst/>
                          <a:latin typeface="Playfair Display" charset="0"/>
                        </a:rPr>
                        <a:t>Trợ</a:t>
                      </a:r>
                      <a:r>
                        <a:rPr lang="en-US" sz="1400" b="1" baseline="0" dirty="0" smtClean="0">
                          <a:effectLst/>
                          <a:latin typeface="Playfair Display" charset="0"/>
                        </a:rPr>
                        <a:t> </a:t>
                      </a:r>
                      <a:r>
                        <a:rPr lang="en-US" sz="1400" b="1" baseline="0" dirty="0" err="1" smtClean="0">
                          <a:effectLst/>
                          <a:latin typeface="Playfair Display" charset="0"/>
                        </a:rPr>
                        <a:t>giúp</a:t>
                      </a:r>
                      <a:r>
                        <a:rPr lang="en-US" sz="1400" b="1" baseline="0" dirty="0" smtClean="0">
                          <a:effectLst/>
                          <a:latin typeface="Playfair Display" charset="0"/>
                        </a:rPr>
                        <a:t> </a:t>
                      </a:r>
                      <a:r>
                        <a:rPr lang="en-US" sz="1400" b="1" baseline="0" dirty="0" err="1" smtClean="0">
                          <a:effectLst/>
                          <a:latin typeface="Playfair Display" charset="0"/>
                        </a:rPr>
                        <a:t>viên</a:t>
                      </a:r>
                      <a:r>
                        <a:rPr lang="en-US" sz="1400" b="1" baseline="0" dirty="0" smtClean="0">
                          <a:effectLst/>
                          <a:latin typeface="Playfair Display" charset="0"/>
                        </a:rPr>
                        <a:t> </a:t>
                      </a:r>
                      <a:r>
                        <a:rPr lang="en-US" sz="1400" b="1" baseline="0" dirty="0" err="1" smtClean="0">
                          <a:effectLst/>
                          <a:latin typeface="Playfair Display" charset="0"/>
                        </a:rPr>
                        <a:t>pháp</a:t>
                      </a:r>
                      <a:r>
                        <a:rPr lang="en-US" sz="1400" b="1" baseline="0" dirty="0" smtClean="0">
                          <a:effectLst/>
                          <a:latin typeface="Playfair Display" charset="0"/>
                        </a:rPr>
                        <a:t> </a:t>
                      </a:r>
                      <a:r>
                        <a:rPr lang="en-US" sz="1400" b="1" baseline="0" dirty="0" err="1" smtClean="0">
                          <a:effectLst/>
                          <a:latin typeface="Playfair Display" charset="0"/>
                        </a:rPr>
                        <a:t>lý</a:t>
                      </a:r>
                      <a:r>
                        <a:rPr lang="vi-VN" sz="1400" b="1" dirty="0" smtClean="0">
                          <a:effectLst/>
                        </a:rPr>
                        <a:t> </a:t>
                      </a:r>
                      <a:endParaRPr lang="en-US" sz="1400" b="1" dirty="0">
                        <a:effectLst/>
                        <a:latin typeface="Playfair Display" charset="0"/>
                      </a:endParaRPr>
                    </a:p>
                    <a:p>
                      <a:pPr algn="just">
                        <a:lnSpc>
                          <a:spcPts val="2200"/>
                        </a:lnSpc>
                        <a:spcAft>
                          <a:spcPts val="0"/>
                        </a:spcAft>
                      </a:pPr>
                      <a:r>
                        <a:rPr lang="en-US" sz="1400" b="1" i="1" dirty="0">
                          <a:effectLst/>
                          <a:latin typeface="Playfair Display" charset="0"/>
                        </a:rPr>
                        <a:t>2.1. </a:t>
                      </a:r>
                      <a:r>
                        <a:rPr lang="en-US" sz="1400" b="1" i="1" dirty="0" err="1">
                          <a:effectLst/>
                          <a:latin typeface="Playfair Display" charset="0"/>
                        </a:rPr>
                        <a:t>Quyền</a:t>
                      </a:r>
                      <a:r>
                        <a:rPr lang="en-US" sz="1400" b="1" i="1" dirty="0">
                          <a:effectLst/>
                          <a:latin typeface="Playfair Display" charset="0"/>
                        </a:rPr>
                        <a:t> </a:t>
                      </a:r>
                      <a:r>
                        <a:rPr lang="en-US" sz="1400" b="1" i="1" dirty="0" err="1" smtClean="0">
                          <a:effectLst/>
                          <a:latin typeface="Playfair Display" charset="0"/>
                        </a:rPr>
                        <a:t>của</a:t>
                      </a:r>
                      <a:r>
                        <a:rPr lang="en-US" sz="1400" b="1" i="1" dirty="0" smtClean="0">
                          <a:effectLst/>
                          <a:latin typeface="Playfair Display" charset="0"/>
                        </a:rPr>
                        <a:t> </a:t>
                      </a:r>
                      <a:r>
                        <a:rPr lang="en-US" sz="1400" b="1" i="1" dirty="0" err="1" smtClean="0">
                          <a:effectLst/>
                          <a:latin typeface="Playfair Display" charset="0"/>
                        </a:rPr>
                        <a:t>Trợ</a:t>
                      </a:r>
                      <a:r>
                        <a:rPr lang="en-US" sz="1400" b="1" i="1" baseline="0" dirty="0" smtClean="0">
                          <a:effectLst/>
                          <a:latin typeface="Playfair Display" charset="0"/>
                        </a:rPr>
                        <a:t> </a:t>
                      </a:r>
                      <a:r>
                        <a:rPr lang="en-US" sz="1400" b="1" i="1" baseline="0" dirty="0" err="1" smtClean="0">
                          <a:effectLst/>
                          <a:latin typeface="Playfair Display" charset="0"/>
                        </a:rPr>
                        <a:t>giúp</a:t>
                      </a:r>
                      <a:r>
                        <a:rPr lang="en-US" sz="1400" b="1" i="1" baseline="0" dirty="0" smtClean="0">
                          <a:effectLst/>
                          <a:latin typeface="Playfair Display" charset="0"/>
                        </a:rPr>
                        <a:t> </a:t>
                      </a:r>
                      <a:r>
                        <a:rPr lang="en-US" sz="1400" b="1" i="1" baseline="0" dirty="0" err="1" smtClean="0">
                          <a:effectLst/>
                          <a:latin typeface="Playfair Display" charset="0"/>
                        </a:rPr>
                        <a:t>viên</a:t>
                      </a:r>
                      <a:r>
                        <a:rPr lang="en-US" sz="1400" b="1" i="1" baseline="0" dirty="0" smtClean="0">
                          <a:effectLst/>
                          <a:latin typeface="Playfair Display" charset="0"/>
                        </a:rPr>
                        <a:t> </a:t>
                      </a:r>
                      <a:r>
                        <a:rPr lang="en-US" sz="1400" b="1" i="1" baseline="0" dirty="0" err="1" smtClean="0">
                          <a:effectLst/>
                          <a:latin typeface="Playfair Display" charset="0"/>
                        </a:rPr>
                        <a:t>pháp</a:t>
                      </a:r>
                      <a:r>
                        <a:rPr lang="en-US" sz="1400" b="1" i="1" baseline="0" dirty="0" smtClean="0">
                          <a:effectLst/>
                          <a:latin typeface="Playfair Display" charset="0"/>
                        </a:rPr>
                        <a:t> </a:t>
                      </a:r>
                      <a:r>
                        <a:rPr lang="en-US" sz="1400" b="1" i="1" baseline="0" dirty="0" err="1" smtClean="0">
                          <a:effectLst/>
                          <a:latin typeface="Playfair Display" charset="0"/>
                        </a:rPr>
                        <a:t>lý</a:t>
                      </a:r>
                      <a:r>
                        <a:rPr lang="en-US" sz="1400" b="1" i="1" baseline="0" dirty="0" smtClean="0">
                          <a:effectLst/>
                          <a:latin typeface="Playfair Display" charset="0"/>
                        </a:rPr>
                        <a:t> </a:t>
                      </a:r>
                      <a:endParaRPr lang="en-US" sz="1400" b="1" i="1" dirty="0">
                        <a:effectLst/>
                        <a:latin typeface="Playfair Display" charset="0"/>
                      </a:endParaRPr>
                    </a:p>
                    <a:p>
                      <a:pPr algn="just">
                        <a:lnSpc>
                          <a:spcPts val="2200"/>
                        </a:lnSpc>
                        <a:spcAft>
                          <a:spcPts val="0"/>
                        </a:spcAft>
                      </a:pP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có</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quyền</a:t>
                      </a:r>
                      <a:r>
                        <a:rPr lang="en-US" sz="1400" dirty="0">
                          <a:effectLst/>
                          <a:latin typeface="Playfair Display" charset="0"/>
                        </a:rPr>
                        <a:t> </a:t>
                      </a:r>
                      <a:r>
                        <a:rPr lang="en-US" sz="1400" dirty="0" err="1">
                          <a:effectLst/>
                          <a:latin typeface="Playfair Display" charset="0"/>
                        </a:rPr>
                        <a:t>gì</a:t>
                      </a:r>
                      <a:r>
                        <a:rPr lang="en-US" sz="1400" dirty="0">
                          <a:effectLst/>
                          <a:latin typeface="Playfair Display" charset="0"/>
                        </a:rPr>
                        <a:t>?</a:t>
                      </a:r>
                      <a:endParaRPr lang="en-US" sz="1400" dirty="0">
                        <a:effectLst/>
                        <a:latin typeface="Playfair Display" charset="0"/>
                        <a:ea typeface="Calibri"/>
                        <a:cs typeface="Times New Roman"/>
                      </a:endParaRPr>
                    </a:p>
                  </a:txBody>
                  <a:tcPr marL="49860" marR="49860" marT="0" marB="0"/>
                </a:tc>
                <a:tc>
                  <a:txBody>
                    <a:bodyPr/>
                    <a:lstStyle/>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Áp dụng phương pháp hỏi/đáp.</a:t>
                      </a:r>
                    </a:p>
                    <a:p>
                      <a:pPr algn="just">
                        <a:lnSpc>
                          <a:spcPts val="2200"/>
                        </a:lnSpc>
                        <a:spcAft>
                          <a:spcPts val="0"/>
                        </a:spcAft>
                      </a:pPr>
                      <a:r>
                        <a:rPr lang="en-US" sz="1400">
                          <a:effectLst/>
                          <a:latin typeface="Playfair Display" charset="0"/>
                        </a:rPr>
                        <a:t>- Mời 2 - 3 học viên trả lời. </a:t>
                      </a:r>
                    </a:p>
                    <a:p>
                      <a:pPr algn="just">
                        <a:lnSpc>
                          <a:spcPts val="2200"/>
                        </a:lnSpc>
                        <a:spcAft>
                          <a:spcPts val="0"/>
                        </a:spcAft>
                      </a:pPr>
                      <a:r>
                        <a:rPr lang="en-US" sz="1400">
                          <a:effectLst/>
                          <a:latin typeface="Playfair Display" charset="0"/>
                        </a:rPr>
                        <a:t>- Giảng viên tổng kết.</a:t>
                      </a:r>
                      <a:endParaRPr lang="en-US" sz="1400">
                        <a:effectLst/>
                        <a:latin typeface="Playfair Display" charset="0"/>
                        <a:ea typeface="Calibri"/>
                        <a:cs typeface="Times New Roman"/>
                      </a:endParaRPr>
                    </a:p>
                  </a:txBody>
                  <a:tcPr marL="49860" marR="49860"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5 </a:t>
                      </a:r>
                      <a:r>
                        <a:rPr lang="en-US" sz="1400" dirty="0" err="1">
                          <a:effectLst/>
                          <a:latin typeface="Playfair Display" charset="0"/>
                        </a:rPr>
                        <a:t>phút</a:t>
                      </a:r>
                      <a:endParaRPr lang="en-US" sz="1400" dirty="0">
                        <a:effectLst/>
                        <a:latin typeface="Playfair Display" charset="0"/>
                      </a:endParaRPr>
                    </a:p>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49860" marR="49860"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ctr">
                        <a:lnSpc>
                          <a:spcPct val="130000"/>
                        </a:lnSpc>
                        <a:spcAft>
                          <a:spcPts val="0"/>
                        </a:spcAft>
                      </a:pPr>
                      <a:r>
                        <a:rPr lang="en-US" sz="1400">
                          <a:effectLst/>
                          <a:latin typeface="Playfair Display" charset="0"/>
                        </a:rPr>
                        <a:t>Slides bài giảng power point</a:t>
                      </a:r>
                    </a:p>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49860" marR="49860" marT="0" marB="0"/>
                </a:tc>
              </a:tr>
              <a:tr h="1530679">
                <a:tc>
                  <a:txBody>
                    <a:bodyPr/>
                    <a:lstStyle/>
                    <a:p>
                      <a:pPr algn="just">
                        <a:lnSpc>
                          <a:spcPts val="2200"/>
                        </a:lnSpc>
                        <a:spcAft>
                          <a:spcPts val="0"/>
                        </a:spcAft>
                      </a:pPr>
                      <a:r>
                        <a:rPr lang="en-US" sz="1400" b="1" i="1" dirty="0" smtClean="0">
                          <a:effectLst/>
                          <a:latin typeface="Playfair Display" charset="0"/>
                        </a:rPr>
                        <a:t>2.2. </a:t>
                      </a:r>
                      <a:r>
                        <a:rPr lang="en-US" sz="1400" b="1" i="1" dirty="0" err="1" smtClean="0">
                          <a:effectLst/>
                          <a:latin typeface="Playfair Display" charset="0"/>
                        </a:rPr>
                        <a:t>Nghĩa</a:t>
                      </a:r>
                      <a:r>
                        <a:rPr lang="en-US" sz="1400" b="1" i="1" baseline="0" dirty="0" smtClean="0">
                          <a:effectLst/>
                          <a:latin typeface="Playfair Display" charset="0"/>
                        </a:rPr>
                        <a:t> </a:t>
                      </a:r>
                      <a:r>
                        <a:rPr lang="en-US" sz="1400" b="1" i="1" baseline="0" dirty="0" err="1" smtClean="0">
                          <a:effectLst/>
                          <a:latin typeface="Playfair Display" charset="0"/>
                        </a:rPr>
                        <a:t>vụ</a:t>
                      </a:r>
                      <a:r>
                        <a:rPr lang="en-US" sz="1400" b="1" i="1" dirty="0" smtClean="0">
                          <a:effectLst/>
                          <a:latin typeface="Playfair Display" charset="0"/>
                        </a:rPr>
                        <a:t> </a:t>
                      </a:r>
                      <a:r>
                        <a:rPr lang="en-US" sz="1400" b="1" i="1" dirty="0" err="1" smtClean="0">
                          <a:effectLst/>
                          <a:latin typeface="Playfair Display" charset="0"/>
                        </a:rPr>
                        <a:t>của</a:t>
                      </a:r>
                      <a:r>
                        <a:rPr lang="en-US" sz="1400" b="1" i="1" dirty="0" smtClean="0">
                          <a:effectLst/>
                          <a:latin typeface="Playfair Display" charset="0"/>
                        </a:rPr>
                        <a:t> </a:t>
                      </a:r>
                      <a:r>
                        <a:rPr lang="en-US" sz="1400" b="1" i="1" dirty="0" err="1" smtClean="0">
                          <a:effectLst/>
                          <a:latin typeface="Playfair Display" charset="0"/>
                        </a:rPr>
                        <a:t>Trợ</a:t>
                      </a:r>
                      <a:r>
                        <a:rPr lang="en-US" sz="1400" b="1" i="1" baseline="0" dirty="0" smtClean="0">
                          <a:effectLst/>
                          <a:latin typeface="Playfair Display" charset="0"/>
                        </a:rPr>
                        <a:t> </a:t>
                      </a:r>
                      <a:r>
                        <a:rPr lang="en-US" sz="1400" b="1" i="1" baseline="0" dirty="0" err="1" smtClean="0">
                          <a:effectLst/>
                          <a:latin typeface="Playfair Display" charset="0"/>
                        </a:rPr>
                        <a:t>giúp</a:t>
                      </a:r>
                      <a:r>
                        <a:rPr lang="en-US" sz="1400" b="1" i="1" baseline="0" dirty="0" smtClean="0">
                          <a:effectLst/>
                          <a:latin typeface="Playfair Display" charset="0"/>
                        </a:rPr>
                        <a:t> </a:t>
                      </a:r>
                      <a:r>
                        <a:rPr lang="en-US" sz="1400" b="1" i="1" baseline="0" dirty="0" err="1" smtClean="0">
                          <a:effectLst/>
                          <a:latin typeface="Playfair Display" charset="0"/>
                        </a:rPr>
                        <a:t>viên</a:t>
                      </a:r>
                      <a:r>
                        <a:rPr lang="en-US" sz="1400" b="1" i="1" baseline="0" dirty="0" smtClean="0">
                          <a:effectLst/>
                          <a:latin typeface="Playfair Display" charset="0"/>
                        </a:rPr>
                        <a:t> </a:t>
                      </a:r>
                      <a:r>
                        <a:rPr lang="en-US" sz="1400" b="1" i="1" baseline="0" dirty="0" err="1" smtClean="0">
                          <a:effectLst/>
                          <a:latin typeface="Playfair Display" charset="0"/>
                        </a:rPr>
                        <a:t>pháp</a:t>
                      </a:r>
                      <a:r>
                        <a:rPr lang="en-US" sz="1400" b="1" i="1" baseline="0" dirty="0" smtClean="0">
                          <a:effectLst/>
                          <a:latin typeface="Playfair Display" charset="0"/>
                        </a:rPr>
                        <a:t> </a:t>
                      </a:r>
                      <a:r>
                        <a:rPr lang="en-US" sz="1400" b="1" i="1" baseline="0" dirty="0" err="1" smtClean="0">
                          <a:effectLst/>
                          <a:latin typeface="Playfair Display" charset="0"/>
                        </a:rPr>
                        <a:t>lý</a:t>
                      </a:r>
                      <a:r>
                        <a:rPr lang="en-US" sz="1400" b="1" i="1" baseline="0" dirty="0" smtClean="0">
                          <a:effectLst/>
                          <a:latin typeface="Playfair Display" charset="0"/>
                        </a:rPr>
                        <a:t> </a:t>
                      </a:r>
                      <a:endParaRPr lang="en-US" sz="1400" b="1" i="1" dirty="0" smtClean="0">
                        <a:effectLst/>
                        <a:latin typeface="Playfair Display" charset="0"/>
                      </a:endParaRPr>
                    </a:p>
                    <a:p>
                      <a:pPr algn="just">
                        <a:lnSpc>
                          <a:spcPts val="2200"/>
                        </a:lnSpc>
                        <a:spcAft>
                          <a:spcPts val="0"/>
                        </a:spcAft>
                      </a:pPr>
                      <a:r>
                        <a:rPr lang="en-US" sz="1400" dirty="0" smtClean="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Trợ</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lý</a:t>
                      </a:r>
                      <a:r>
                        <a:rPr lang="en-US" sz="1400" dirty="0">
                          <a:effectLst/>
                          <a:latin typeface="Playfair Display" charset="0"/>
                        </a:rPr>
                        <a:t> </a:t>
                      </a:r>
                      <a:r>
                        <a:rPr lang="en-US" sz="1400" dirty="0" err="1">
                          <a:effectLst/>
                          <a:latin typeface="Playfair Display" charset="0"/>
                        </a:rPr>
                        <a:t>có</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nghĩa</a:t>
                      </a:r>
                      <a:r>
                        <a:rPr lang="en-US" sz="1400" dirty="0">
                          <a:effectLst/>
                          <a:latin typeface="Playfair Display" charset="0"/>
                        </a:rPr>
                        <a:t> </a:t>
                      </a:r>
                      <a:r>
                        <a:rPr lang="en-US" sz="1400" dirty="0" err="1">
                          <a:effectLst/>
                          <a:latin typeface="Playfair Display" charset="0"/>
                        </a:rPr>
                        <a:t>vụ</a:t>
                      </a:r>
                      <a:r>
                        <a:rPr lang="en-US" sz="1400" dirty="0">
                          <a:effectLst/>
                          <a:latin typeface="Playfair Display" charset="0"/>
                        </a:rPr>
                        <a:t> </a:t>
                      </a:r>
                      <a:r>
                        <a:rPr lang="en-US" sz="1400" dirty="0" err="1">
                          <a:effectLst/>
                          <a:latin typeface="Playfair Display" charset="0"/>
                        </a:rPr>
                        <a:t>gì</a:t>
                      </a:r>
                      <a:r>
                        <a:rPr lang="en-US" sz="1400" dirty="0">
                          <a:effectLst/>
                          <a:latin typeface="Playfair Display" charset="0"/>
                        </a:rPr>
                        <a:t>?</a:t>
                      </a:r>
                    </a:p>
                    <a:p>
                      <a:pPr algn="just">
                        <a:lnSpc>
                          <a:spcPts val="2200"/>
                        </a:lnSpc>
                        <a:spcAft>
                          <a:spcPts val="0"/>
                        </a:spcAft>
                      </a:pPr>
                      <a:r>
                        <a:rPr lang="vi-VN" sz="1400" dirty="0">
                          <a:effectLst/>
                        </a:rPr>
                        <a:t> </a:t>
                      </a:r>
                      <a:endParaRPr lang="en-US" sz="1400" dirty="0">
                        <a:effectLst/>
                        <a:latin typeface="Playfair Display" charset="0"/>
                        <a:ea typeface="Calibri"/>
                        <a:cs typeface="Times New Roman"/>
                      </a:endParaRPr>
                    </a:p>
                  </a:txBody>
                  <a:tcPr marL="49860" marR="49860" marT="0" marB="0"/>
                </a:tc>
                <a:tc>
                  <a:txBody>
                    <a:bodyPr/>
                    <a:lstStyle/>
                    <a:p>
                      <a:pPr algn="just">
                        <a:lnSpc>
                          <a:spcPts val="2200"/>
                        </a:lnSpc>
                        <a:spcAft>
                          <a:spcPts val="0"/>
                        </a:spcAft>
                      </a:pPr>
                      <a:r>
                        <a:rPr lang="en-US" sz="1400">
                          <a:effectLst/>
                          <a:latin typeface="Playfair Display" charset="0"/>
                        </a:rPr>
                        <a:t>Áp dụng phương pháp hỏi/đáp.</a:t>
                      </a:r>
                    </a:p>
                    <a:p>
                      <a:pPr algn="just">
                        <a:lnSpc>
                          <a:spcPts val="2200"/>
                        </a:lnSpc>
                        <a:spcAft>
                          <a:spcPts val="0"/>
                        </a:spcAft>
                      </a:pPr>
                      <a:r>
                        <a:rPr lang="en-US" sz="1400">
                          <a:effectLst/>
                          <a:latin typeface="Playfair Display" charset="0"/>
                        </a:rPr>
                        <a:t>- Mời 2 - 3 học viên trả lời. </a:t>
                      </a:r>
                    </a:p>
                    <a:p>
                      <a:pPr algn="just">
                        <a:lnSpc>
                          <a:spcPts val="2200"/>
                        </a:lnSpc>
                        <a:spcAft>
                          <a:spcPts val="0"/>
                        </a:spcAft>
                      </a:pPr>
                      <a:r>
                        <a:rPr lang="en-US" sz="1400">
                          <a:effectLst/>
                          <a:latin typeface="Playfair Display" charset="0"/>
                        </a:rPr>
                        <a:t>- Giảng viên tổng kết. </a:t>
                      </a:r>
                    </a:p>
                    <a:p>
                      <a:pPr algn="just">
                        <a:lnSpc>
                          <a:spcPts val="2200"/>
                        </a:lnSpc>
                        <a:spcAft>
                          <a:spcPts val="0"/>
                        </a:spcAft>
                      </a:pPr>
                      <a:r>
                        <a:rPr lang="en-US" sz="1400">
                          <a:effectLst/>
                          <a:latin typeface="Playfair Display" charset="0"/>
                        </a:rPr>
                        <a:t> </a:t>
                      </a:r>
                      <a:endParaRPr lang="en-US" sz="1400">
                        <a:effectLst/>
                        <a:latin typeface="Playfair Display" charset="0"/>
                        <a:ea typeface="Calibri"/>
                        <a:cs typeface="Times New Roman"/>
                      </a:endParaRPr>
                    </a:p>
                  </a:txBody>
                  <a:tcPr marL="49860" marR="49860" marT="0" marB="0"/>
                </a:tc>
                <a:tc>
                  <a:txBody>
                    <a:bodyPr/>
                    <a:lstStyle/>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ct val="130000"/>
                        </a:lnSpc>
                        <a:spcAft>
                          <a:spcPts val="0"/>
                        </a:spcAft>
                      </a:pPr>
                      <a:r>
                        <a:rPr lang="en-US" sz="1400" dirty="0" smtClean="0">
                          <a:effectLst/>
                          <a:latin typeface="Playfair Display" charset="0"/>
                        </a:rPr>
                        <a:t>5 </a:t>
                      </a:r>
                      <a:r>
                        <a:rPr lang="en-US" sz="1400" dirty="0" err="1" smtClean="0">
                          <a:effectLst/>
                          <a:latin typeface="Playfair Display" charset="0"/>
                        </a:rPr>
                        <a:t>phút</a:t>
                      </a:r>
                      <a:endParaRPr lang="en-US" sz="1400" dirty="0">
                        <a:effectLst/>
                        <a:latin typeface="Playfair Display" charset="0"/>
                      </a:endParaRPr>
                    </a:p>
                  </a:txBody>
                  <a:tcPr marL="49860" marR="49860" marT="0" marB="0"/>
                </a:tc>
                <a:tc>
                  <a:txBody>
                    <a:bodyPr/>
                    <a:lstStyle/>
                    <a:p>
                      <a:pPr algn="just">
                        <a:lnSpc>
                          <a:spcPct val="130000"/>
                        </a:lnSpc>
                        <a:spcAft>
                          <a:spcPts val="0"/>
                        </a:spcAft>
                      </a:pPr>
                      <a:r>
                        <a:rPr lang="en-US" sz="1400" dirty="0">
                          <a:effectLst/>
                          <a:latin typeface="Playfair Display" charset="0"/>
                        </a:rPr>
                        <a:t> </a:t>
                      </a:r>
                    </a:p>
                    <a:p>
                      <a:pPr algn="ctr">
                        <a:lnSpc>
                          <a:spcPct val="130000"/>
                        </a:lnSpc>
                        <a:spcAft>
                          <a:spcPts val="0"/>
                        </a:spcAft>
                      </a:pPr>
                      <a:r>
                        <a:rPr lang="en-US" sz="1400" dirty="0">
                          <a:effectLst/>
                          <a:latin typeface="Playfair Display" charset="0"/>
                        </a:rPr>
                        <a:t>Slides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power point</a:t>
                      </a:r>
                      <a:endParaRPr lang="en-US" sz="1400" dirty="0">
                        <a:effectLst/>
                        <a:latin typeface="Playfair Display" charset="0"/>
                        <a:ea typeface="Times New Roman"/>
                        <a:cs typeface="Times New Roman"/>
                      </a:endParaRPr>
                    </a:p>
                  </a:txBody>
                  <a:tcPr marL="49860" marR="49860" marT="0" marB="0"/>
                </a:tc>
              </a:tr>
            </a:tbl>
          </a:graphicData>
        </a:graphic>
      </p:graphicFrame>
    </p:spTree>
    <p:extLst>
      <p:ext uri="{BB962C8B-B14F-4D97-AF65-F5344CB8AC3E}">
        <p14:creationId xmlns:p14="http://schemas.microsoft.com/office/powerpoint/2010/main" val="3141613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
        <p:nvSpPr>
          <p:cNvPr id="3" name="TextBox 2"/>
          <p:cNvSpPr txBox="1"/>
          <p:nvPr/>
        </p:nvSpPr>
        <p:spPr>
          <a:xfrm>
            <a:off x="914400" y="666750"/>
            <a:ext cx="7467600" cy="3754874"/>
          </a:xfrm>
          <a:prstGeom prst="rect">
            <a:avLst/>
          </a:prstGeom>
          <a:noFill/>
        </p:spPr>
        <p:txBody>
          <a:bodyPr wrap="square" rtlCol="0">
            <a:spAutoFit/>
          </a:bodyPr>
          <a:lstStyle/>
          <a:p>
            <a:r>
              <a:rPr lang="vi-VN" sz="1600" dirty="0">
                <a:latin typeface="+mj-lt"/>
              </a:rPr>
              <a:t>Quyền của Trợ giúp viên pháp lý được quy định tại Điều 18 Luật TGPL năm 2017 và Điều 11 Nghị định 144/2017/NĐ – CP ngày 15/12/2017 của Chính phủ quy định chi tiết một số điều của Luật TGPL, gồm: </a:t>
            </a:r>
            <a:endParaRPr lang="en-US" sz="1600" dirty="0">
              <a:latin typeface="Playfair Display" charset="0"/>
            </a:endParaRPr>
          </a:p>
          <a:p>
            <a:r>
              <a:rPr lang="vi-VN" sz="1600" dirty="0" smtClean="0">
                <a:latin typeface="+mj-lt"/>
              </a:rPr>
              <a:t>- </a:t>
            </a:r>
            <a:r>
              <a:rPr lang="nl-NL" sz="1600" dirty="0" smtClean="0">
                <a:latin typeface="Playfair Display" charset="0"/>
              </a:rPr>
              <a:t>Thực hiện TGPL; đ</a:t>
            </a:r>
            <a:r>
              <a:rPr lang="vi-VN" sz="1600" dirty="0" smtClean="0">
                <a:latin typeface="+mj-lt"/>
              </a:rPr>
              <a:t>ược bảo </a:t>
            </a:r>
            <a:r>
              <a:rPr lang="vi-VN" sz="1600" dirty="0">
                <a:latin typeface="+mj-lt"/>
              </a:rPr>
              <a:t>đảm thực hiện TGPL độc lập, không bị đe dọa, cản trở, sách nhiễu hoặc can thiệp trái pháp luật;</a:t>
            </a:r>
            <a:endParaRPr lang="en-US" sz="1600" dirty="0">
              <a:latin typeface="Playfair Display" charset="0"/>
            </a:endParaRPr>
          </a:p>
          <a:p>
            <a:r>
              <a:rPr lang="vi-VN" sz="1600" dirty="0">
                <a:latin typeface="+mj-lt"/>
              </a:rPr>
              <a:t>- Từ chối hoặc không tiếp tục thực hiện TGPL trong các trường hợp quy định tại khoản 1 và khoản 2 Điều 25, khoản 1 Điều 37 của Luật TGPL năm 2017 và theo quy định của pháp luật về tố tụng;</a:t>
            </a:r>
            <a:endParaRPr lang="en-US" sz="1600" dirty="0">
              <a:latin typeface="Playfair Display" charset="0"/>
            </a:endParaRPr>
          </a:p>
          <a:p>
            <a:r>
              <a:rPr lang="vi-VN" sz="1600" dirty="0">
                <a:latin typeface="+mj-lt"/>
              </a:rPr>
              <a:t>- Được bồi dưỡng, tập huấn kỹ năng chuyên môn, nghiệp vụ TGPL;</a:t>
            </a:r>
            <a:endParaRPr lang="en-US" sz="1600" dirty="0">
              <a:latin typeface="Playfair Display" charset="0"/>
            </a:endParaRPr>
          </a:p>
          <a:p>
            <a:r>
              <a:rPr lang="vi-VN" sz="1600" dirty="0">
                <a:latin typeface="+mj-lt"/>
              </a:rPr>
              <a:t>- Thực hiện nhiệm vụ khác theo phân công;</a:t>
            </a:r>
            <a:endParaRPr lang="en-US" sz="1600" b="1" dirty="0">
              <a:latin typeface="Playfair Display" charset="0"/>
            </a:endParaRPr>
          </a:p>
          <a:p>
            <a:r>
              <a:rPr lang="vi-VN" sz="1600" dirty="0">
                <a:latin typeface="+mj-lt"/>
              </a:rPr>
              <a:t>- Được hưởng chế độ, chính sách sau: Có các chức danh nghề nghiệp viên chức theo quy định; được hưởng phụ cấp trách nhiệm theo nghề bằng 25% mức lương hiện hưởng cộng với phụ cấp chức vụ lãnh đạo và phụ cấp vượt khung (nếu có); được cấp trang phục riêng theo tiêu chuẩn, niên hạn.</a:t>
            </a:r>
            <a:endParaRPr lang="en-US" sz="1600" b="1" dirty="0">
              <a:latin typeface="Playfair Display" charset="0"/>
            </a:endParaRPr>
          </a:p>
          <a:p>
            <a:endParaRPr lang="en-US" dirty="0">
              <a:latin typeface="Playfair Display" charset="0"/>
            </a:endParaRPr>
          </a:p>
        </p:txBody>
      </p:sp>
    </p:spTree>
    <p:extLst>
      <p:ext uri="{BB962C8B-B14F-4D97-AF65-F5344CB8AC3E}">
        <p14:creationId xmlns:p14="http://schemas.microsoft.com/office/powerpoint/2010/main" val="202479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438150"/>
            <a:ext cx="5410200" cy="3873498"/>
          </a:xfrm>
        </p:spPr>
        <p:txBody>
          <a:bodyPr/>
          <a:lstStyle/>
          <a:p>
            <a:pPr marL="101600" indent="0">
              <a:buNone/>
            </a:pPr>
            <a:r>
              <a:rPr lang="en-US" sz="1350" b="1" dirty="0">
                <a:solidFill>
                  <a:schemeClr val="tx1"/>
                </a:solidFill>
              </a:rPr>
              <a:t>1.2. </a:t>
            </a:r>
            <a:r>
              <a:rPr lang="en-US" sz="1350" b="1" dirty="0" err="1">
                <a:solidFill>
                  <a:schemeClr val="tx1"/>
                </a:solidFill>
              </a:rPr>
              <a:t>Cách</a:t>
            </a:r>
            <a:r>
              <a:rPr lang="en-US" sz="1350" b="1" dirty="0">
                <a:solidFill>
                  <a:schemeClr val="tx1"/>
                </a:solidFill>
              </a:rPr>
              <a:t> </a:t>
            </a:r>
            <a:r>
              <a:rPr lang="en-US" sz="1350" b="1" dirty="0" err="1">
                <a:solidFill>
                  <a:schemeClr val="tx1"/>
                </a:solidFill>
              </a:rPr>
              <a:t>thức</a:t>
            </a:r>
            <a:r>
              <a:rPr lang="en-US" sz="1350" b="1" dirty="0">
                <a:solidFill>
                  <a:schemeClr val="tx1"/>
                </a:solidFill>
              </a:rPr>
              <a:t> </a:t>
            </a:r>
            <a:r>
              <a:rPr lang="en-US" sz="1350" b="1" dirty="0" err="1">
                <a:solidFill>
                  <a:schemeClr val="tx1"/>
                </a:solidFill>
              </a:rPr>
              <a:t>tiến</a:t>
            </a:r>
            <a:r>
              <a:rPr lang="en-US" sz="1350" b="1" dirty="0">
                <a:solidFill>
                  <a:schemeClr val="tx1"/>
                </a:solidFill>
              </a:rPr>
              <a:t> </a:t>
            </a:r>
            <a:r>
              <a:rPr lang="en-US" sz="1350" b="1" dirty="0" err="1">
                <a:solidFill>
                  <a:schemeClr val="tx1"/>
                </a:solidFill>
              </a:rPr>
              <a:t>hành</a:t>
            </a:r>
            <a:endParaRPr lang="en-US" sz="1350" dirty="0">
              <a:solidFill>
                <a:schemeClr val="tx1"/>
              </a:solidFill>
            </a:endParaRPr>
          </a:p>
          <a:p>
            <a:r>
              <a:rPr lang="en-US" sz="1350" dirty="0" err="1" smtClean="0">
                <a:solidFill>
                  <a:schemeClr val="tx1"/>
                </a:solidFill>
              </a:rPr>
              <a:t>Đối</a:t>
            </a:r>
            <a:r>
              <a:rPr lang="en-US" sz="1350" dirty="0" smtClean="0">
                <a:solidFill>
                  <a:schemeClr val="tx1"/>
                </a:solidFill>
              </a:rPr>
              <a:t> </a:t>
            </a:r>
            <a:r>
              <a:rPr lang="en-US" sz="1350" dirty="0" err="1">
                <a:solidFill>
                  <a:schemeClr val="tx1"/>
                </a:solidFill>
              </a:rPr>
              <a:t>với</a:t>
            </a:r>
            <a:r>
              <a:rPr lang="en-US" sz="1350" dirty="0">
                <a:solidFill>
                  <a:schemeClr val="tx1"/>
                </a:solidFill>
              </a:rPr>
              <a:t> </a:t>
            </a:r>
            <a:r>
              <a:rPr lang="en-US" sz="1350" dirty="0" err="1">
                <a:solidFill>
                  <a:schemeClr val="tx1"/>
                </a:solidFill>
              </a:rPr>
              <a:t>mỗi</a:t>
            </a:r>
            <a:r>
              <a:rPr lang="en-US" sz="1350" dirty="0">
                <a:solidFill>
                  <a:schemeClr val="tx1"/>
                </a:solidFill>
              </a:rPr>
              <a:t> </a:t>
            </a:r>
            <a:r>
              <a:rPr lang="en-US" sz="1350" dirty="0" err="1">
                <a:solidFill>
                  <a:schemeClr val="tx1"/>
                </a:solidFill>
              </a:rPr>
              <a:t>Mục</a:t>
            </a:r>
            <a:r>
              <a:rPr lang="en-US" sz="1350" dirty="0">
                <a:solidFill>
                  <a:schemeClr val="tx1"/>
                </a:solidFill>
              </a:rPr>
              <a:t> </a:t>
            </a:r>
            <a:r>
              <a:rPr lang="en-US" sz="1350" dirty="0" err="1">
                <a:solidFill>
                  <a:schemeClr val="tx1"/>
                </a:solidFill>
              </a:rPr>
              <a:t>có</a:t>
            </a:r>
            <a:r>
              <a:rPr lang="en-US" sz="1350" dirty="0">
                <a:solidFill>
                  <a:schemeClr val="tx1"/>
                </a:solidFill>
              </a:rPr>
              <a:t> </a:t>
            </a:r>
            <a:r>
              <a:rPr lang="en-US" sz="1350" dirty="0" err="1">
                <a:solidFill>
                  <a:schemeClr val="tx1"/>
                </a:solidFill>
              </a:rPr>
              <a:t>kế</a:t>
            </a:r>
            <a:r>
              <a:rPr lang="en-US" sz="1350" dirty="0">
                <a:solidFill>
                  <a:schemeClr val="tx1"/>
                </a:solidFill>
              </a:rPr>
              <a:t> </a:t>
            </a:r>
            <a:r>
              <a:rPr lang="en-US" sz="1350" dirty="0" err="1">
                <a:solidFill>
                  <a:schemeClr val="tx1"/>
                </a:solidFill>
              </a:rPr>
              <a:t>hoạch</a:t>
            </a:r>
            <a:r>
              <a:rPr lang="en-US" sz="1350" dirty="0">
                <a:solidFill>
                  <a:schemeClr val="tx1"/>
                </a:solidFill>
              </a:rPr>
              <a:t> </a:t>
            </a:r>
            <a:r>
              <a:rPr lang="en-US" sz="1350" dirty="0" err="1">
                <a:solidFill>
                  <a:schemeClr val="tx1"/>
                </a:solidFill>
              </a:rPr>
              <a:t>bài</a:t>
            </a:r>
            <a:r>
              <a:rPr lang="en-US" sz="1350" dirty="0">
                <a:solidFill>
                  <a:schemeClr val="tx1"/>
                </a:solidFill>
              </a:rPr>
              <a:t> </a:t>
            </a:r>
            <a:r>
              <a:rPr lang="en-US" sz="1350" dirty="0" err="1">
                <a:solidFill>
                  <a:schemeClr val="tx1"/>
                </a:solidFill>
              </a:rPr>
              <a:t>giảng</a:t>
            </a:r>
            <a:r>
              <a:rPr lang="en-US" sz="1350" dirty="0">
                <a:solidFill>
                  <a:schemeClr val="tx1"/>
                </a:solidFill>
              </a:rPr>
              <a:t> chi </a:t>
            </a:r>
            <a:r>
              <a:rPr lang="en-US" sz="1350" dirty="0" err="1">
                <a:solidFill>
                  <a:schemeClr val="tx1"/>
                </a:solidFill>
              </a:rPr>
              <a:t>tiết</a:t>
            </a:r>
            <a:r>
              <a:rPr lang="en-US" sz="1350" dirty="0">
                <a:solidFill>
                  <a:schemeClr val="tx1"/>
                </a:solidFill>
              </a:rPr>
              <a:t>, </a:t>
            </a:r>
            <a:r>
              <a:rPr lang="en-US" sz="1350" dirty="0" err="1">
                <a:solidFill>
                  <a:schemeClr val="tx1"/>
                </a:solidFill>
              </a:rPr>
              <a:t>mô</a:t>
            </a:r>
            <a:r>
              <a:rPr lang="en-US" sz="1350" dirty="0">
                <a:solidFill>
                  <a:schemeClr val="tx1"/>
                </a:solidFill>
              </a:rPr>
              <a:t> </a:t>
            </a:r>
            <a:r>
              <a:rPr lang="en-US" sz="1350" dirty="0" err="1">
                <a:solidFill>
                  <a:schemeClr val="tx1"/>
                </a:solidFill>
              </a:rPr>
              <a:t>tả</a:t>
            </a:r>
            <a:r>
              <a:rPr lang="en-US" sz="1350" dirty="0">
                <a:solidFill>
                  <a:schemeClr val="tx1"/>
                </a:solidFill>
              </a:rPr>
              <a:t> </a:t>
            </a:r>
            <a:r>
              <a:rPr lang="en-US" sz="1350" dirty="0" err="1">
                <a:solidFill>
                  <a:schemeClr val="tx1"/>
                </a:solidFill>
              </a:rPr>
              <a:t>hoạt</a:t>
            </a:r>
            <a:r>
              <a:rPr lang="en-US" sz="1350" dirty="0">
                <a:solidFill>
                  <a:schemeClr val="tx1"/>
                </a:solidFill>
              </a:rPr>
              <a:t> </a:t>
            </a:r>
            <a:r>
              <a:rPr lang="en-US" sz="1350" dirty="0" err="1">
                <a:solidFill>
                  <a:schemeClr val="tx1"/>
                </a:solidFill>
              </a:rPr>
              <a:t>động</a:t>
            </a:r>
            <a:r>
              <a:rPr lang="en-US" sz="1350" dirty="0">
                <a:solidFill>
                  <a:schemeClr val="tx1"/>
                </a:solidFill>
              </a:rPr>
              <a:t> </a:t>
            </a:r>
            <a:r>
              <a:rPr lang="en-US" sz="1350" dirty="0" err="1">
                <a:solidFill>
                  <a:schemeClr val="tx1"/>
                </a:solidFill>
              </a:rPr>
              <a:t>dạy</a:t>
            </a:r>
            <a:r>
              <a:rPr lang="en-US" sz="1350" dirty="0">
                <a:solidFill>
                  <a:schemeClr val="tx1"/>
                </a:solidFill>
              </a:rPr>
              <a:t> </a:t>
            </a:r>
            <a:r>
              <a:rPr lang="en-US" sz="1350" dirty="0" err="1">
                <a:solidFill>
                  <a:schemeClr val="tx1"/>
                </a:solidFill>
              </a:rPr>
              <a:t>và</a:t>
            </a:r>
            <a:r>
              <a:rPr lang="en-US" sz="1350" dirty="0">
                <a:solidFill>
                  <a:schemeClr val="tx1"/>
                </a:solidFill>
              </a:rPr>
              <a:t> </a:t>
            </a:r>
            <a:r>
              <a:rPr lang="en-US" sz="1350" dirty="0" err="1">
                <a:solidFill>
                  <a:schemeClr val="tx1"/>
                </a:solidFill>
              </a:rPr>
              <a:t>học</a:t>
            </a:r>
            <a:r>
              <a:rPr lang="en-US" sz="1350" dirty="0">
                <a:solidFill>
                  <a:schemeClr val="tx1"/>
                </a:solidFill>
              </a:rPr>
              <a:t> </a:t>
            </a:r>
            <a:r>
              <a:rPr lang="en-US" sz="1350" dirty="0" err="1">
                <a:solidFill>
                  <a:schemeClr val="tx1"/>
                </a:solidFill>
              </a:rPr>
              <a:t>tương</a:t>
            </a:r>
            <a:r>
              <a:rPr lang="en-US" sz="1350" dirty="0">
                <a:solidFill>
                  <a:schemeClr val="tx1"/>
                </a:solidFill>
              </a:rPr>
              <a:t> </a:t>
            </a:r>
            <a:r>
              <a:rPr lang="en-US" sz="1350" dirty="0" err="1">
                <a:solidFill>
                  <a:schemeClr val="tx1"/>
                </a:solidFill>
              </a:rPr>
              <a:t>tác</a:t>
            </a:r>
            <a:r>
              <a:rPr lang="en-US" sz="1350" dirty="0">
                <a:solidFill>
                  <a:schemeClr val="tx1"/>
                </a:solidFill>
              </a:rPr>
              <a:t> (</a:t>
            </a:r>
            <a:r>
              <a:rPr lang="en-US" sz="1350" dirty="0" err="1">
                <a:solidFill>
                  <a:schemeClr val="tx1"/>
                </a:solidFill>
              </a:rPr>
              <a:t>hỏi</a:t>
            </a:r>
            <a:r>
              <a:rPr lang="en-US" sz="1350" dirty="0">
                <a:solidFill>
                  <a:schemeClr val="tx1"/>
                </a:solidFill>
              </a:rPr>
              <a:t> </a:t>
            </a:r>
            <a:r>
              <a:rPr lang="en-US" sz="1350" dirty="0" err="1">
                <a:solidFill>
                  <a:schemeClr val="tx1"/>
                </a:solidFill>
              </a:rPr>
              <a:t>đáp</a:t>
            </a:r>
            <a:r>
              <a:rPr lang="en-US" sz="1350" dirty="0">
                <a:solidFill>
                  <a:schemeClr val="tx1"/>
                </a:solidFill>
              </a:rPr>
              <a:t> </a:t>
            </a:r>
            <a:r>
              <a:rPr lang="en-US" sz="1350" dirty="0" err="1">
                <a:solidFill>
                  <a:schemeClr val="tx1"/>
                </a:solidFill>
              </a:rPr>
              <a:t>giữa</a:t>
            </a:r>
            <a:r>
              <a:rPr lang="en-US" sz="1350" dirty="0">
                <a:solidFill>
                  <a:schemeClr val="tx1"/>
                </a:solidFill>
              </a:rPr>
              <a:t> </a:t>
            </a:r>
            <a:r>
              <a:rPr lang="en-US" sz="1350" dirty="0" err="1">
                <a:solidFill>
                  <a:schemeClr val="tx1"/>
                </a:solidFill>
              </a:rPr>
              <a:t>giảng</a:t>
            </a:r>
            <a:r>
              <a:rPr lang="en-US" sz="1350" dirty="0">
                <a:solidFill>
                  <a:schemeClr val="tx1"/>
                </a:solidFill>
              </a:rPr>
              <a:t> </a:t>
            </a:r>
            <a:r>
              <a:rPr lang="en-US" sz="1350" dirty="0" err="1">
                <a:solidFill>
                  <a:schemeClr val="tx1"/>
                </a:solidFill>
              </a:rPr>
              <a:t>viên</a:t>
            </a:r>
            <a:r>
              <a:rPr lang="en-US" sz="1350" dirty="0">
                <a:solidFill>
                  <a:schemeClr val="tx1"/>
                </a:solidFill>
              </a:rPr>
              <a:t> </a:t>
            </a:r>
            <a:r>
              <a:rPr lang="en-US" sz="1350" dirty="0" err="1">
                <a:solidFill>
                  <a:schemeClr val="tx1"/>
                </a:solidFill>
              </a:rPr>
              <a:t>và</a:t>
            </a:r>
            <a:r>
              <a:rPr lang="en-US" sz="1350" dirty="0">
                <a:solidFill>
                  <a:schemeClr val="tx1"/>
                </a:solidFill>
              </a:rPr>
              <a:t> </a:t>
            </a:r>
            <a:r>
              <a:rPr lang="en-US" sz="1350" dirty="0" err="1">
                <a:solidFill>
                  <a:schemeClr val="tx1"/>
                </a:solidFill>
              </a:rPr>
              <a:t>học</a:t>
            </a:r>
            <a:r>
              <a:rPr lang="en-US" sz="1350" dirty="0">
                <a:solidFill>
                  <a:schemeClr val="tx1"/>
                </a:solidFill>
              </a:rPr>
              <a:t> </a:t>
            </a:r>
            <a:r>
              <a:rPr lang="en-US" sz="1350" dirty="0" err="1">
                <a:solidFill>
                  <a:schemeClr val="tx1"/>
                </a:solidFill>
              </a:rPr>
              <a:t>viên</a:t>
            </a:r>
            <a:r>
              <a:rPr lang="en-US" sz="1350" dirty="0">
                <a:solidFill>
                  <a:schemeClr val="tx1"/>
                </a:solidFill>
              </a:rPr>
              <a:t>, </a:t>
            </a:r>
            <a:r>
              <a:rPr lang="en-US" sz="1350" dirty="0" err="1">
                <a:solidFill>
                  <a:schemeClr val="tx1"/>
                </a:solidFill>
              </a:rPr>
              <a:t>trò</a:t>
            </a:r>
            <a:r>
              <a:rPr lang="en-US" sz="1350" dirty="0">
                <a:solidFill>
                  <a:schemeClr val="tx1"/>
                </a:solidFill>
              </a:rPr>
              <a:t> </a:t>
            </a:r>
            <a:r>
              <a:rPr lang="en-US" sz="1350" dirty="0" err="1">
                <a:solidFill>
                  <a:schemeClr val="tx1"/>
                </a:solidFill>
              </a:rPr>
              <a:t>chơi</a:t>
            </a:r>
            <a:r>
              <a:rPr lang="en-US" sz="1350" dirty="0">
                <a:solidFill>
                  <a:schemeClr val="tx1"/>
                </a:solidFill>
              </a:rPr>
              <a:t> </a:t>
            </a:r>
            <a:r>
              <a:rPr lang="en-US" sz="1350" dirty="0" err="1">
                <a:solidFill>
                  <a:schemeClr val="tx1"/>
                </a:solidFill>
              </a:rPr>
              <a:t>giữa</a:t>
            </a:r>
            <a:r>
              <a:rPr lang="en-US" sz="1350" dirty="0">
                <a:solidFill>
                  <a:schemeClr val="tx1"/>
                </a:solidFill>
              </a:rPr>
              <a:t> </a:t>
            </a:r>
            <a:r>
              <a:rPr lang="en-US" sz="1350" dirty="0" err="1">
                <a:solidFill>
                  <a:schemeClr val="tx1"/>
                </a:solidFill>
              </a:rPr>
              <a:t>học</a:t>
            </a:r>
            <a:r>
              <a:rPr lang="en-US" sz="1350" dirty="0">
                <a:solidFill>
                  <a:schemeClr val="tx1"/>
                </a:solidFill>
              </a:rPr>
              <a:t> </a:t>
            </a:r>
            <a:r>
              <a:rPr lang="en-US" sz="1350" dirty="0" err="1">
                <a:solidFill>
                  <a:schemeClr val="tx1"/>
                </a:solidFill>
              </a:rPr>
              <a:t>viên</a:t>
            </a:r>
            <a:r>
              <a:rPr lang="en-US" sz="1350" dirty="0">
                <a:solidFill>
                  <a:schemeClr val="tx1"/>
                </a:solidFill>
              </a:rPr>
              <a:t> </a:t>
            </a:r>
            <a:r>
              <a:rPr lang="en-US" sz="1350" dirty="0" err="1">
                <a:solidFill>
                  <a:schemeClr val="tx1"/>
                </a:solidFill>
              </a:rPr>
              <a:t>với</a:t>
            </a:r>
            <a:r>
              <a:rPr lang="en-US" sz="1350" dirty="0">
                <a:solidFill>
                  <a:schemeClr val="tx1"/>
                </a:solidFill>
              </a:rPr>
              <a:t> </a:t>
            </a:r>
            <a:r>
              <a:rPr lang="en-US" sz="1350" dirty="0" err="1">
                <a:solidFill>
                  <a:schemeClr val="tx1"/>
                </a:solidFill>
              </a:rPr>
              <a:t>nhau</a:t>
            </a:r>
            <a:r>
              <a:rPr lang="en-US" sz="1350" dirty="0">
                <a:solidFill>
                  <a:schemeClr val="tx1"/>
                </a:solidFill>
              </a:rPr>
              <a:t>). </a:t>
            </a:r>
            <a:r>
              <a:rPr lang="en-US" sz="1350" dirty="0" err="1">
                <a:solidFill>
                  <a:schemeClr val="tx1"/>
                </a:solidFill>
              </a:rPr>
              <a:t>Vận</a:t>
            </a:r>
            <a:r>
              <a:rPr lang="en-US" sz="1350" dirty="0">
                <a:solidFill>
                  <a:schemeClr val="tx1"/>
                </a:solidFill>
              </a:rPr>
              <a:t> </a:t>
            </a:r>
            <a:r>
              <a:rPr lang="en-US" sz="1350" dirty="0" err="1">
                <a:solidFill>
                  <a:schemeClr val="tx1"/>
                </a:solidFill>
              </a:rPr>
              <a:t>dụng</a:t>
            </a:r>
            <a:r>
              <a:rPr lang="en-US" sz="1350" dirty="0">
                <a:solidFill>
                  <a:schemeClr val="tx1"/>
                </a:solidFill>
              </a:rPr>
              <a:t> </a:t>
            </a:r>
            <a:r>
              <a:rPr lang="en-US" sz="1350" dirty="0" err="1">
                <a:solidFill>
                  <a:schemeClr val="tx1"/>
                </a:solidFill>
              </a:rPr>
              <a:t>sáng</a:t>
            </a:r>
            <a:r>
              <a:rPr lang="en-US" sz="1350" dirty="0">
                <a:solidFill>
                  <a:schemeClr val="tx1"/>
                </a:solidFill>
              </a:rPr>
              <a:t> </a:t>
            </a:r>
            <a:r>
              <a:rPr lang="en-US" sz="1350" dirty="0" err="1">
                <a:solidFill>
                  <a:schemeClr val="tx1"/>
                </a:solidFill>
              </a:rPr>
              <a:t>tạo</a:t>
            </a:r>
            <a:r>
              <a:rPr lang="en-US" sz="1350" dirty="0">
                <a:solidFill>
                  <a:schemeClr val="tx1"/>
                </a:solidFill>
              </a:rPr>
              <a:t> </a:t>
            </a:r>
            <a:r>
              <a:rPr lang="en-US" sz="1350" dirty="0" err="1">
                <a:solidFill>
                  <a:schemeClr val="tx1"/>
                </a:solidFill>
              </a:rPr>
              <a:t>các</a:t>
            </a:r>
            <a:r>
              <a:rPr lang="en-US" sz="1350" dirty="0">
                <a:solidFill>
                  <a:schemeClr val="tx1"/>
                </a:solidFill>
              </a:rPr>
              <a:t> </a:t>
            </a:r>
            <a:r>
              <a:rPr lang="en-US" sz="1350" dirty="0" err="1">
                <a:solidFill>
                  <a:schemeClr val="tx1"/>
                </a:solidFill>
              </a:rPr>
              <a:t>phương</a:t>
            </a:r>
            <a:r>
              <a:rPr lang="en-US" sz="1350" dirty="0">
                <a:solidFill>
                  <a:schemeClr val="tx1"/>
                </a:solidFill>
              </a:rPr>
              <a:t> </a:t>
            </a:r>
            <a:r>
              <a:rPr lang="en-US" sz="1350" dirty="0" err="1">
                <a:solidFill>
                  <a:schemeClr val="tx1"/>
                </a:solidFill>
              </a:rPr>
              <a:t>pháp</a:t>
            </a:r>
            <a:r>
              <a:rPr lang="en-US" sz="1350" dirty="0">
                <a:solidFill>
                  <a:schemeClr val="tx1"/>
                </a:solidFill>
              </a:rPr>
              <a:t> </a:t>
            </a:r>
            <a:r>
              <a:rPr lang="en-US" sz="1350" dirty="0" err="1">
                <a:solidFill>
                  <a:schemeClr val="tx1"/>
                </a:solidFill>
              </a:rPr>
              <a:t>dạy</a:t>
            </a:r>
            <a:r>
              <a:rPr lang="en-US" sz="1350" dirty="0">
                <a:solidFill>
                  <a:schemeClr val="tx1"/>
                </a:solidFill>
              </a:rPr>
              <a:t> – </a:t>
            </a:r>
            <a:r>
              <a:rPr lang="en-US" sz="1350" dirty="0" err="1">
                <a:solidFill>
                  <a:schemeClr val="tx1"/>
                </a:solidFill>
              </a:rPr>
              <a:t>học</a:t>
            </a:r>
            <a:r>
              <a:rPr lang="vi-VN" sz="1350" dirty="0">
                <a:solidFill>
                  <a:schemeClr val="tx1"/>
                </a:solidFill>
              </a:rPr>
              <a:t> để khuyến khích người học chú ý lắng nghe và </a:t>
            </a:r>
            <a:r>
              <a:rPr lang="en-US" sz="1350" dirty="0" err="1">
                <a:solidFill>
                  <a:schemeClr val="tx1"/>
                </a:solidFill>
              </a:rPr>
              <a:t>tạo</a:t>
            </a:r>
            <a:r>
              <a:rPr lang="en-US" sz="1350" dirty="0">
                <a:solidFill>
                  <a:schemeClr val="tx1"/>
                </a:solidFill>
              </a:rPr>
              <a:t> </a:t>
            </a:r>
            <a:r>
              <a:rPr lang="en-US" sz="1350" dirty="0" err="1">
                <a:solidFill>
                  <a:schemeClr val="tx1"/>
                </a:solidFill>
              </a:rPr>
              <a:t>môi</a:t>
            </a:r>
            <a:r>
              <a:rPr lang="en-US" sz="1350" dirty="0">
                <a:solidFill>
                  <a:schemeClr val="tx1"/>
                </a:solidFill>
              </a:rPr>
              <a:t> </a:t>
            </a:r>
            <a:r>
              <a:rPr lang="en-US" sz="1350" dirty="0" err="1">
                <a:solidFill>
                  <a:schemeClr val="tx1"/>
                </a:solidFill>
              </a:rPr>
              <a:t>trường</a:t>
            </a:r>
            <a:r>
              <a:rPr lang="en-US" sz="1350" dirty="0">
                <a:solidFill>
                  <a:schemeClr val="tx1"/>
                </a:solidFill>
              </a:rPr>
              <a:t> </a:t>
            </a:r>
            <a:r>
              <a:rPr lang="en-US" sz="1350" dirty="0" err="1">
                <a:solidFill>
                  <a:schemeClr val="tx1"/>
                </a:solidFill>
              </a:rPr>
              <a:t>học</a:t>
            </a:r>
            <a:r>
              <a:rPr lang="en-US" sz="1350" dirty="0">
                <a:solidFill>
                  <a:schemeClr val="tx1"/>
                </a:solidFill>
              </a:rPr>
              <a:t> </a:t>
            </a:r>
            <a:r>
              <a:rPr lang="vi-VN" sz="1350" dirty="0">
                <a:solidFill>
                  <a:schemeClr val="tx1"/>
                </a:solidFill>
              </a:rPr>
              <a:t>có sự tham gia tích cực của tất cả học viên</a:t>
            </a:r>
            <a:r>
              <a:rPr lang="en-US" sz="1350" dirty="0">
                <a:solidFill>
                  <a:schemeClr val="tx1"/>
                </a:solidFill>
              </a:rPr>
              <a:t>. K</a:t>
            </a:r>
            <a:r>
              <a:rPr lang="vi-VN" sz="1350" dirty="0">
                <a:solidFill>
                  <a:schemeClr val="tx1"/>
                </a:solidFill>
              </a:rPr>
              <a:t>huyến khích những học viên </a:t>
            </a:r>
            <a:r>
              <a:rPr lang="en-US" sz="1350" dirty="0" err="1">
                <a:solidFill>
                  <a:schemeClr val="tx1"/>
                </a:solidFill>
              </a:rPr>
              <a:t>còn</a:t>
            </a:r>
            <a:r>
              <a:rPr lang="vi-VN" sz="1350" dirty="0">
                <a:solidFill>
                  <a:schemeClr val="tx1"/>
                </a:solidFill>
              </a:rPr>
              <a:t> e ngại, thiếu tự tin tham gia</a:t>
            </a:r>
            <a:r>
              <a:rPr lang="en-US" sz="1350" dirty="0">
                <a:solidFill>
                  <a:schemeClr val="tx1"/>
                </a:solidFill>
              </a:rPr>
              <a:t> </a:t>
            </a:r>
            <a:r>
              <a:rPr lang="en-US" sz="1350" dirty="0" err="1">
                <a:solidFill>
                  <a:schemeClr val="tx1"/>
                </a:solidFill>
              </a:rPr>
              <a:t>vào</a:t>
            </a:r>
            <a:r>
              <a:rPr lang="en-US" sz="1350" dirty="0">
                <a:solidFill>
                  <a:schemeClr val="tx1"/>
                </a:solidFill>
              </a:rPr>
              <a:t> </a:t>
            </a:r>
            <a:r>
              <a:rPr lang="en-US" sz="1350" dirty="0" err="1">
                <a:solidFill>
                  <a:schemeClr val="tx1"/>
                </a:solidFill>
              </a:rPr>
              <a:t>bài</a:t>
            </a:r>
            <a:r>
              <a:rPr lang="en-US" sz="1350" dirty="0">
                <a:solidFill>
                  <a:schemeClr val="tx1"/>
                </a:solidFill>
              </a:rPr>
              <a:t> </a:t>
            </a:r>
            <a:r>
              <a:rPr lang="en-US" sz="1350" dirty="0" err="1">
                <a:solidFill>
                  <a:schemeClr val="tx1"/>
                </a:solidFill>
              </a:rPr>
              <a:t>học</a:t>
            </a:r>
            <a:r>
              <a:rPr lang="en-US" sz="1350" dirty="0">
                <a:solidFill>
                  <a:schemeClr val="tx1"/>
                </a:solidFill>
              </a:rPr>
              <a:t>, </a:t>
            </a:r>
            <a:r>
              <a:rPr lang="vi-VN" sz="1350" dirty="0">
                <a:solidFill>
                  <a:schemeClr val="tx1"/>
                </a:solidFill>
              </a:rPr>
              <a:t>tránh </a:t>
            </a:r>
            <a:r>
              <a:rPr lang="en-US" sz="1350" dirty="0" err="1">
                <a:solidFill>
                  <a:schemeClr val="tx1"/>
                </a:solidFill>
              </a:rPr>
              <a:t>tình</a:t>
            </a:r>
            <a:r>
              <a:rPr lang="en-US" sz="1350" dirty="0">
                <a:solidFill>
                  <a:schemeClr val="tx1"/>
                </a:solidFill>
              </a:rPr>
              <a:t> </a:t>
            </a:r>
            <a:r>
              <a:rPr lang="en-US" sz="1350" dirty="0" err="1">
                <a:solidFill>
                  <a:schemeClr val="tx1"/>
                </a:solidFill>
              </a:rPr>
              <a:t>trạng</a:t>
            </a:r>
            <a:r>
              <a:rPr lang="en-US" sz="1350" dirty="0">
                <a:solidFill>
                  <a:schemeClr val="tx1"/>
                </a:solidFill>
              </a:rPr>
              <a:t> </a:t>
            </a:r>
            <a:r>
              <a:rPr lang="en-US" sz="1350" dirty="0" err="1">
                <a:solidFill>
                  <a:schemeClr val="tx1"/>
                </a:solidFill>
              </a:rPr>
              <a:t>chỉ</a:t>
            </a:r>
            <a:r>
              <a:rPr lang="en-US" sz="1350" dirty="0">
                <a:solidFill>
                  <a:schemeClr val="tx1"/>
                </a:solidFill>
              </a:rPr>
              <a:t> </a:t>
            </a:r>
            <a:r>
              <a:rPr lang="vi-VN" sz="1350" dirty="0">
                <a:solidFill>
                  <a:schemeClr val="tx1"/>
                </a:solidFill>
              </a:rPr>
              <a:t>tập trung vào một số học viên</a:t>
            </a:r>
            <a:r>
              <a:rPr lang="en-US" sz="1350" dirty="0">
                <a:solidFill>
                  <a:schemeClr val="tx1"/>
                </a:solidFill>
              </a:rPr>
              <a:t>. T</a:t>
            </a:r>
            <a:r>
              <a:rPr lang="vi-VN" sz="1350" dirty="0">
                <a:solidFill>
                  <a:schemeClr val="tx1"/>
                </a:solidFill>
              </a:rPr>
              <a:t>ôn trọng sự khác biệt trong chia sẻ ý kiến, quan điểm. Khi trình bày kết quả thảo luận nhóm, cần </a:t>
            </a:r>
            <a:r>
              <a:rPr lang="en-US" sz="1350" dirty="0" err="1">
                <a:solidFill>
                  <a:schemeClr val="tx1"/>
                </a:solidFill>
              </a:rPr>
              <a:t>tạo</a:t>
            </a:r>
            <a:r>
              <a:rPr lang="en-US" sz="1350" dirty="0">
                <a:solidFill>
                  <a:schemeClr val="tx1"/>
                </a:solidFill>
              </a:rPr>
              <a:t> </a:t>
            </a:r>
            <a:r>
              <a:rPr lang="en-US" sz="1350" dirty="0" err="1">
                <a:solidFill>
                  <a:schemeClr val="tx1"/>
                </a:solidFill>
              </a:rPr>
              <a:t>cơ</a:t>
            </a:r>
            <a:r>
              <a:rPr lang="en-US" sz="1350" dirty="0">
                <a:solidFill>
                  <a:schemeClr val="tx1"/>
                </a:solidFill>
              </a:rPr>
              <a:t> </a:t>
            </a:r>
            <a:r>
              <a:rPr lang="en-US" sz="1350" dirty="0" err="1">
                <a:solidFill>
                  <a:schemeClr val="tx1"/>
                </a:solidFill>
              </a:rPr>
              <a:t>hội</a:t>
            </a:r>
            <a:r>
              <a:rPr lang="en-US" sz="1350" dirty="0">
                <a:solidFill>
                  <a:schemeClr val="tx1"/>
                </a:solidFill>
              </a:rPr>
              <a:t> </a:t>
            </a:r>
            <a:r>
              <a:rPr lang="en-US" sz="1350" dirty="0" err="1">
                <a:solidFill>
                  <a:schemeClr val="tx1"/>
                </a:solidFill>
              </a:rPr>
              <a:t>để</a:t>
            </a:r>
            <a:r>
              <a:rPr lang="en-US" sz="1350" dirty="0">
                <a:solidFill>
                  <a:schemeClr val="tx1"/>
                </a:solidFill>
              </a:rPr>
              <a:t> </a:t>
            </a:r>
            <a:r>
              <a:rPr lang="en-US" sz="1350" dirty="0" err="1">
                <a:solidFill>
                  <a:schemeClr val="tx1"/>
                </a:solidFill>
              </a:rPr>
              <a:t>mọi</a:t>
            </a:r>
            <a:r>
              <a:rPr lang="en-US" sz="1350" dirty="0">
                <a:solidFill>
                  <a:schemeClr val="tx1"/>
                </a:solidFill>
              </a:rPr>
              <a:t> </a:t>
            </a:r>
            <a:r>
              <a:rPr lang="en-US" sz="1350" dirty="0" err="1">
                <a:solidFill>
                  <a:schemeClr val="tx1"/>
                </a:solidFill>
              </a:rPr>
              <a:t>học</a:t>
            </a:r>
            <a:r>
              <a:rPr lang="en-US" sz="1350" dirty="0">
                <a:solidFill>
                  <a:schemeClr val="tx1"/>
                </a:solidFill>
              </a:rPr>
              <a:t> </a:t>
            </a:r>
            <a:r>
              <a:rPr lang="en-US" sz="1350" dirty="0" err="1">
                <a:solidFill>
                  <a:schemeClr val="tx1"/>
                </a:solidFill>
              </a:rPr>
              <a:t>viên</a:t>
            </a:r>
            <a:r>
              <a:rPr lang="en-US" sz="1350" dirty="0">
                <a:solidFill>
                  <a:schemeClr val="tx1"/>
                </a:solidFill>
              </a:rPr>
              <a:t> </a:t>
            </a:r>
            <a:r>
              <a:rPr lang="en-US" sz="1350" dirty="0" err="1">
                <a:solidFill>
                  <a:schemeClr val="tx1"/>
                </a:solidFill>
              </a:rPr>
              <a:t>cùng</a:t>
            </a:r>
            <a:r>
              <a:rPr lang="en-US" sz="1350" dirty="0">
                <a:solidFill>
                  <a:schemeClr val="tx1"/>
                </a:solidFill>
              </a:rPr>
              <a:t> </a:t>
            </a:r>
            <a:r>
              <a:rPr lang="en-US" sz="1350" dirty="0" err="1">
                <a:solidFill>
                  <a:schemeClr val="tx1"/>
                </a:solidFill>
              </a:rPr>
              <a:t>được</a:t>
            </a:r>
            <a:r>
              <a:rPr lang="en-US" sz="1350" dirty="0">
                <a:solidFill>
                  <a:schemeClr val="tx1"/>
                </a:solidFill>
              </a:rPr>
              <a:t> </a:t>
            </a:r>
            <a:r>
              <a:rPr lang="en-US" sz="1350" dirty="0" err="1">
                <a:solidFill>
                  <a:schemeClr val="tx1"/>
                </a:solidFill>
              </a:rPr>
              <a:t>đại</a:t>
            </a:r>
            <a:r>
              <a:rPr lang="en-US" sz="1350" dirty="0">
                <a:solidFill>
                  <a:schemeClr val="tx1"/>
                </a:solidFill>
              </a:rPr>
              <a:t> </a:t>
            </a:r>
            <a:r>
              <a:rPr lang="en-US" sz="1350" dirty="0" err="1">
                <a:solidFill>
                  <a:schemeClr val="tx1"/>
                </a:solidFill>
              </a:rPr>
              <a:t>diện</a:t>
            </a:r>
            <a:r>
              <a:rPr lang="en-US" sz="1350" dirty="0">
                <a:solidFill>
                  <a:schemeClr val="tx1"/>
                </a:solidFill>
              </a:rPr>
              <a:t> </a:t>
            </a:r>
            <a:r>
              <a:rPr lang="en-US" sz="1350" dirty="0" err="1">
                <a:solidFill>
                  <a:schemeClr val="tx1"/>
                </a:solidFill>
              </a:rPr>
              <a:t>cho</a:t>
            </a:r>
            <a:r>
              <a:rPr lang="en-US" sz="1350" dirty="0">
                <a:solidFill>
                  <a:schemeClr val="tx1"/>
                </a:solidFill>
              </a:rPr>
              <a:t> </a:t>
            </a:r>
            <a:r>
              <a:rPr lang="en-US" sz="1350" dirty="0" err="1">
                <a:solidFill>
                  <a:schemeClr val="tx1"/>
                </a:solidFill>
              </a:rPr>
              <a:t>nhóm</a:t>
            </a:r>
            <a:r>
              <a:rPr lang="en-US" sz="1350" dirty="0">
                <a:solidFill>
                  <a:schemeClr val="tx1"/>
                </a:solidFill>
              </a:rPr>
              <a:t> </a:t>
            </a:r>
            <a:r>
              <a:rPr lang="en-US" sz="1350" dirty="0" err="1">
                <a:solidFill>
                  <a:schemeClr val="tx1"/>
                </a:solidFill>
              </a:rPr>
              <a:t>trình</a:t>
            </a:r>
            <a:r>
              <a:rPr lang="en-US" sz="1350" dirty="0">
                <a:solidFill>
                  <a:schemeClr val="tx1"/>
                </a:solidFill>
              </a:rPr>
              <a:t> </a:t>
            </a:r>
            <a:r>
              <a:rPr lang="en-US" sz="1350" dirty="0" err="1">
                <a:solidFill>
                  <a:schemeClr val="tx1"/>
                </a:solidFill>
              </a:rPr>
              <a:t>bày</a:t>
            </a:r>
            <a:r>
              <a:rPr lang="vi-VN" sz="1350" dirty="0">
                <a:solidFill>
                  <a:schemeClr val="tx1"/>
                </a:solidFill>
              </a:rPr>
              <a:t>.</a:t>
            </a:r>
            <a:endParaRPr lang="en-US" sz="1350" dirty="0">
              <a:solidFill>
                <a:schemeClr val="tx1"/>
              </a:solidFill>
            </a:endParaRPr>
          </a:p>
          <a:p>
            <a:r>
              <a:rPr lang="en-US" sz="1350" dirty="0" err="1" smtClean="0">
                <a:solidFill>
                  <a:schemeClr val="tx1"/>
                </a:solidFill>
              </a:rPr>
              <a:t>Thuyết</a:t>
            </a:r>
            <a:r>
              <a:rPr lang="en-US" sz="1350" dirty="0" smtClean="0">
                <a:solidFill>
                  <a:schemeClr val="tx1"/>
                </a:solidFill>
              </a:rPr>
              <a:t> </a:t>
            </a:r>
            <a:r>
              <a:rPr lang="en-US" sz="1350" dirty="0" err="1">
                <a:solidFill>
                  <a:schemeClr val="tx1"/>
                </a:solidFill>
              </a:rPr>
              <a:t>trình</a:t>
            </a:r>
            <a:r>
              <a:rPr lang="en-US" sz="1350" dirty="0">
                <a:solidFill>
                  <a:schemeClr val="tx1"/>
                </a:solidFill>
              </a:rPr>
              <a:t> (</a:t>
            </a:r>
            <a:r>
              <a:rPr lang="en-US" sz="1350" dirty="0" err="1">
                <a:solidFill>
                  <a:schemeClr val="tx1"/>
                </a:solidFill>
              </a:rPr>
              <a:t>có</a:t>
            </a:r>
            <a:r>
              <a:rPr lang="en-US" sz="1350" dirty="0">
                <a:solidFill>
                  <a:schemeClr val="tx1"/>
                </a:solidFill>
              </a:rPr>
              <a:t> </a:t>
            </a:r>
            <a:r>
              <a:rPr lang="en-US" sz="1350" dirty="0" err="1">
                <a:solidFill>
                  <a:schemeClr val="tx1"/>
                </a:solidFill>
              </a:rPr>
              <a:t>bản</a:t>
            </a:r>
            <a:r>
              <a:rPr lang="en-US" sz="1350" dirty="0">
                <a:solidFill>
                  <a:schemeClr val="tx1"/>
                </a:solidFill>
              </a:rPr>
              <a:t> power point </a:t>
            </a:r>
            <a:r>
              <a:rPr lang="en-US" sz="1350" dirty="0" err="1">
                <a:solidFill>
                  <a:schemeClr val="tx1"/>
                </a:solidFill>
              </a:rPr>
              <a:t>và</a:t>
            </a:r>
            <a:r>
              <a:rPr lang="en-US" sz="1350" dirty="0">
                <a:solidFill>
                  <a:schemeClr val="tx1"/>
                </a:solidFill>
              </a:rPr>
              <a:t> </a:t>
            </a:r>
            <a:r>
              <a:rPr lang="en-US" sz="1350" dirty="0" err="1">
                <a:solidFill>
                  <a:schemeClr val="tx1"/>
                </a:solidFill>
              </a:rPr>
              <a:t>các</a:t>
            </a:r>
            <a:r>
              <a:rPr lang="en-US" sz="1350" dirty="0">
                <a:solidFill>
                  <a:schemeClr val="tx1"/>
                </a:solidFill>
              </a:rPr>
              <a:t> </a:t>
            </a:r>
            <a:r>
              <a:rPr lang="en-US" sz="1350" dirty="0" err="1">
                <a:solidFill>
                  <a:schemeClr val="tx1"/>
                </a:solidFill>
              </a:rPr>
              <a:t>công</a:t>
            </a:r>
            <a:r>
              <a:rPr lang="en-US" sz="1350" dirty="0">
                <a:solidFill>
                  <a:schemeClr val="tx1"/>
                </a:solidFill>
              </a:rPr>
              <a:t> </a:t>
            </a:r>
            <a:r>
              <a:rPr lang="en-US" sz="1350" dirty="0" err="1">
                <a:solidFill>
                  <a:schemeClr val="tx1"/>
                </a:solidFill>
              </a:rPr>
              <a:t>cụ</a:t>
            </a:r>
            <a:r>
              <a:rPr lang="en-US" sz="1350" dirty="0">
                <a:solidFill>
                  <a:schemeClr val="tx1"/>
                </a:solidFill>
              </a:rPr>
              <a:t> </a:t>
            </a:r>
            <a:r>
              <a:rPr lang="en-US" sz="1350" dirty="0" err="1">
                <a:solidFill>
                  <a:schemeClr val="tx1"/>
                </a:solidFill>
              </a:rPr>
              <a:t>trực</a:t>
            </a:r>
            <a:r>
              <a:rPr lang="en-US" sz="1350" dirty="0">
                <a:solidFill>
                  <a:schemeClr val="tx1"/>
                </a:solidFill>
              </a:rPr>
              <a:t> </a:t>
            </a:r>
            <a:r>
              <a:rPr lang="en-US" sz="1350" dirty="0" err="1">
                <a:solidFill>
                  <a:schemeClr val="tx1"/>
                </a:solidFill>
              </a:rPr>
              <a:t>quan</a:t>
            </a:r>
            <a:r>
              <a:rPr lang="en-US" sz="1350" dirty="0">
                <a:solidFill>
                  <a:schemeClr val="tx1"/>
                </a:solidFill>
              </a:rPr>
              <a:t> </a:t>
            </a:r>
            <a:r>
              <a:rPr lang="en-US" sz="1350" dirty="0" err="1">
                <a:solidFill>
                  <a:schemeClr val="tx1"/>
                </a:solidFill>
              </a:rPr>
              <a:t>như</a:t>
            </a:r>
            <a:r>
              <a:rPr lang="en-US" sz="1350" dirty="0">
                <a:solidFill>
                  <a:schemeClr val="tx1"/>
                </a:solidFill>
              </a:rPr>
              <a:t> video, </a:t>
            </a:r>
            <a:r>
              <a:rPr lang="en-US" sz="1350" dirty="0" err="1">
                <a:solidFill>
                  <a:schemeClr val="tx1"/>
                </a:solidFill>
              </a:rPr>
              <a:t>hình</a:t>
            </a:r>
            <a:r>
              <a:rPr lang="en-US" sz="1350" dirty="0">
                <a:solidFill>
                  <a:schemeClr val="tx1"/>
                </a:solidFill>
              </a:rPr>
              <a:t> </a:t>
            </a:r>
            <a:r>
              <a:rPr lang="en-US" sz="1350" dirty="0" err="1">
                <a:solidFill>
                  <a:schemeClr val="tx1"/>
                </a:solidFill>
              </a:rPr>
              <a:t>ảnh</a:t>
            </a:r>
            <a:r>
              <a:rPr lang="en-US" sz="1350" dirty="0">
                <a:solidFill>
                  <a:schemeClr val="tx1"/>
                </a:solidFill>
              </a:rPr>
              <a:t>…). </a:t>
            </a:r>
            <a:r>
              <a:rPr lang="en-US" sz="1350" dirty="0" err="1">
                <a:solidFill>
                  <a:schemeClr val="tx1"/>
                </a:solidFill>
              </a:rPr>
              <a:t>Cần</a:t>
            </a:r>
            <a:r>
              <a:rPr lang="en-US" sz="1350" dirty="0">
                <a:solidFill>
                  <a:schemeClr val="tx1"/>
                </a:solidFill>
              </a:rPr>
              <a:t> </a:t>
            </a:r>
            <a:r>
              <a:rPr lang="en-US" sz="1350" dirty="0" err="1">
                <a:solidFill>
                  <a:schemeClr val="tx1"/>
                </a:solidFill>
              </a:rPr>
              <a:t>vận</a:t>
            </a:r>
            <a:r>
              <a:rPr lang="en-US" sz="1350" dirty="0">
                <a:solidFill>
                  <a:schemeClr val="tx1"/>
                </a:solidFill>
              </a:rPr>
              <a:t> </a:t>
            </a:r>
            <a:r>
              <a:rPr lang="en-US" sz="1350" dirty="0" err="1">
                <a:solidFill>
                  <a:schemeClr val="tx1"/>
                </a:solidFill>
              </a:rPr>
              <a:t>hành</a:t>
            </a:r>
            <a:r>
              <a:rPr lang="en-US" sz="1350" dirty="0">
                <a:solidFill>
                  <a:schemeClr val="tx1"/>
                </a:solidFill>
              </a:rPr>
              <a:t> </a:t>
            </a:r>
            <a:r>
              <a:rPr lang="vi-VN" sz="1350" dirty="0">
                <a:solidFill>
                  <a:schemeClr val="tx1"/>
                </a:solidFill>
              </a:rPr>
              <a:t>các video</a:t>
            </a:r>
            <a:r>
              <a:rPr lang="en-US" sz="1350" dirty="0">
                <a:solidFill>
                  <a:schemeClr val="tx1"/>
                </a:solidFill>
              </a:rPr>
              <a:t>,</a:t>
            </a:r>
            <a:r>
              <a:rPr lang="vi-VN" sz="1350" dirty="0">
                <a:solidFill>
                  <a:schemeClr val="tx1"/>
                </a:solidFill>
              </a:rPr>
              <a:t> bài thuyết trình</a:t>
            </a:r>
            <a:r>
              <a:rPr lang="en-US" sz="1350" dirty="0">
                <a:solidFill>
                  <a:schemeClr val="tx1"/>
                </a:solidFill>
              </a:rPr>
              <a:t>, k</a:t>
            </a:r>
            <a:r>
              <a:rPr lang="vi-VN" sz="1350" dirty="0">
                <a:solidFill>
                  <a:schemeClr val="tx1"/>
                </a:solidFill>
              </a:rPr>
              <a:t>iểm tra các thiết bị được sử dụng trước khi tiến hành tập huấn</a:t>
            </a:r>
            <a:r>
              <a:rPr lang="en-US" sz="1350" dirty="0">
                <a:solidFill>
                  <a:schemeClr val="tx1"/>
                </a:solidFill>
              </a:rPr>
              <a:t>.</a:t>
            </a:r>
          </a:p>
          <a:p>
            <a:endParaRPr lang="en-US" sz="1350" dirty="0">
              <a:solidFill>
                <a:schemeClr val="tx1"/>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246990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
        <p:nvSpPr>
          <p:cNvPr id="4" name="TextBox 3"/>
          <p:cNvSpPr txBox="1"/>
          <p:nvPr/>
        </p:nvSpPr>
        <p:spPr>
          <a:xfrm>
            <a:off x="1219200" y="895350"/>
            <a:ext cx="4724400" cy="2845202"/>
          </a:xfrm>
          <a:prstGeom prst="rect">
            <a:avLst/>
          </a:prstGeom>
          <a:noFill/>
        </p:spPr>
        <p:txBody>
          <a:bodyPr wrap="square" rtlCol="0">
            <a:spAutoFit/>
          </a:bodyPr>
          <a:lstStyle/>
          <a:p>
            <a:pPr>
              <a:lnSpc>
                <a:spcPts val="1800"/>
              </a:lnSpc>
            </a:pPr>
            <a:r>
              <a:rPr lang="nl-NL" dirty="0" smtClean="0">
                <a:solidFill>
                  <a:schemeClr val="bg1"/>
                </a:solidFill>
                <a:latin typeface="Playfair Display" charset="0"/>
              </a:rPr>
              <a:t>Nghĩa vụ của </a:t>
            </a:r>
            <a:r>
              <a:rPr lang="nl-NL" dirty="0">
                <a:solidFill>
                  <a:schemeClr val="bg1"/>
                </a:solidFill>
                <a:latin typeface="Playfair Display" charset="0"/>
              </a:rPr>
              <a:t>Trợ giúp viên pháp lý được quy định </a:t>
            </a:r>
            <a:r>
              <a:rPr lang="nl-NL" dirty="0" smtClean="0">
                <a:solidFill>
                  <a:schemeClr val="bg1"/>
                </a:solidFill>
                <a:latin typeface="Playfair Display" charset="0"/>
              </a:rPr>
              <a:t>tạị Điều 18 Luật Trợ giúp pháp lý năm 2017 gồm: </a:t>
            </a:r>
            <a:endParaRPr lang="en-US" dirty="0">
              <a:solidFill>
                <a:schemeClr val="bg1"/>
              </a:solidFill>
              <a:latin typeface="Playfair Display" charset="0"/>
            </a:endParaRPr>
          </a:p>
          <a:p>
            <a:pPr>
              <a:lnSpc>
                <a:spcPts val="1800"/>
              </a:lnSpc>
            </a:pPr>
            <a:r>
              <a:rPr lang="vi-VN" dirty="0">
                <a:solidFill>
                  <a:schemeClr val="bg1"/>
                </a:solidFill>
              </a:rPr>
              <a:t>- </a:t>
            </a:r>
            <a:r>
              <a:rPr lang="en-US" dirty="0" err="1" smtClean="0">
                <a:solidFill>
                  <a:schemeClr val="bg1"/>
                </a:solidFill>
                <a:latin typeface="Playfair Display" charset="0"/>
              </a:rPr>
              <a:t>Thực</a:t>
            </a:r>
            <a:r>
              <a:rPr lang="en-US" dirty="0" smtClean="0">
                <a:solidFill>
                  <a:schemeClr val="bg1"/>
                </a:solidFill>
                <a:latin typeface="Playfair Display" charset="0"/>
              </a:rPr>
              <a:t> </a:t>
            </a:r>
            <a:r>
              <a:rPr lang="en-US" dirty="0" err="1" smtClean="0">
                <a:solidFill>
                  <a:schemeClr val="bg1"/>
                </a:solidFill>
                <a:latin typeface="Playfair Display" charset="0"/>
              </a:rPr>
              <a:t>hiện</a:t>
            </a:r>
            <a:r>
              <a:rPr lang="en-US" dirty="0" smtClean="0">
                <a:solidFill>
                  <a:schemeClr val="bg1"/>
                </a:solidFill>
                <a:latin typeface="Playfair Display" charset="0"/>
              </a:rPr>
              <a:t> TGPL; </a:t>
            </a:r>
            <a:endParaRPr lang="en-US" dirty="0">
              <a:solidFill>
                <a:schemeClr val="bg1"/>
              </a:solidFill>
              <a:latin typeface="Playfair Display" charset="0"/>
            </a:endParaRPr>
          </a:p>
          <a:p>
            <a:pPr>
              <a:lnSpc>
                <a:spcPts val="1800"/>
              </a:lnSpc>
            </a:pPr>
            <a:r>
              <a:rPr lang="vi-VN" dirty="0">
                <a:solidFill>
                  <a:schemeClr val="bg1"/>
                </a:solidFill>
              </a:rPr>
              <a:t>- </a:t>
            </a:r>
            <a:r>
              <a:rPr lang="nl-NL" dirty="0">
                <a:solidFill>
                  <a:schemeClr val="bg1"/>
                </a:solidFill>
                <a:latin typeface="Playfair Display" charset="0"/>
              </a:rPr>
              <a:t>Bảo đảm chất lượng vụ việc TGPL;</a:t>
            </a:r>
            <a:endParaRPr lang="en-US" dirty="0">
              <a:solidFill>
                <a:schemeClr val="bg1"/>
              </a:solidFill>
              <a:latin typeface="Playfair Display" charset="0"/>
            </a:endParaRPr>
          </a:p>
          <a:p>
            <a:pPr>
              <a:lnSpc>
                <a:spcPts val="1800"/>
              </a:lnSpc>
            </a:pPr>
            <a:r>
              <a:rPr lang="vi-VN" dirty="0">
                <a:solidFill>
                  <a:schemeClr val="bg1"/>
                </a:solidFill>
              </a:rPr>
              <a:t>- </a:t>
            </a:r>
            <a:r>
              <a:rPr lang="nl-NL" dirty="0">
                <a:solidFill>
                  <a:schemeClr val="bg1"/>
                </a:solidFill>
                <a:latin typeface="Playfair Display" charset="0"/>
              </a:rPr>
              <a:t>Tuân thủ nguyên tắc hoạt động TGPL;</a:t>
            </a:r>
            <a:endParaRPr lang="en-US" dirty="0">
              <a:solidFill>
                <a:schemeClr val="bg1"/>
              </a:solidFill>
              <a:latin typeface="Playfair Display" charset="0"/>
            </a:endParaRPr>
          </a:p>
          <a:p>
            <a:pPr>
              <a:lnSpc>
                <a:spcPts val="1800"/>
              </a:lnSpc>
            </a:pPr>
            <a:r>
              <a:rPr lang="vi-VN" dirty="0">
                <a:solidFill>
                  <a:schemeClr val="bg1"/>
                </a:solidFill>
              </a:rPr>
              <a:t>- </a:t>
            </a:r>
            <a:r>
              <a:rPr lang="nl-NL" dirty="0">
                <a:solidFill>
                  <a:schemeClr val="bg1"/>
                </a:solidFill>
                <a:latin typeface="Playfair Display" charset="0"/>
              </a:rPr>
              <a:t>Nghiêm chỉnh chấp hành nội quy nơi thực hiện TGPL;</a:t>
            </a:r>
            <a:endParaRPr lang="en-US" dirty="0">
              <a:solidFill>
                <a:schemeClr val="bg1"/>
              </a:solidFill>
              <a:latin typeface="Playfair Display" charset="0"/>
            </a:endParaRPr>
          </a:p>
          <a:p>
            <a:pPr>
              <a:lnSpc>
                <a:spcPts val="1800"/>
              </a:lnSpc>
            </a:pPr>
            <a:r>
              <a:rPr lang="vi-VN" dirty="0">
                <a:solidFill>
                  <a:schemeClr val="bg1"/>
                </a:solidFill>
              </a:rPr>
              <a:t>- </a:t>
            </a:r>
            <a:r>
              <a:rPr lang="en-US" dirty="0" err="1" smtClean="0">
                <a:solidFill>
                  <a:schemeClr val="bg1"/>
                </a:solidFill>
                <a:latin typeface="Playfair Display" charset="0"/>
              </a:rPr>
              <a:t>Bồi</a:t>
            </a:r>
            <a:r>
              <a:rPr lang="en-US" dirty="0" smtClean="0">
                <a:solidFill>
                  <a:schemeClr val="bg1"/>
                </a:solidFill>
                <a:latin typeface="Playfair Display" charset="0"/>
              </a:rPr>
              <a:t> </a:t>
            </a:r>
            <a:r>
              <a:rPr lang="en-US" dirty="0" err="1" smtClean="0">
                <a:solidFill>
                  <a:schemeClr val="bg1"/>
                </a:solidFill>
                <a:latin typeface="Playfair Display" charset="0"/>
              </a:rPr>
              <a:t>thường</a:t>
            </a:r>
            <a:r>
              <a:rPr lang="en-US" dirty="0" smtClean="0">
                <a:solidFill>
                  <a:schemeClr val="bg1"/>
                </a:solidFill>
                <a:latin typeface="Playfair Display" charset="0"/>
              </a:rPr>
              <a:t> </a:t>
            </a:r>
            <a:r>
              <a:rPr lang="en-US" dirty="0" err="1" smtClean="0">
                <a:solidFill>
                  <a:schemeClr val="bg1"/>
                </a:solidFill>
                <a:latin typeface="Playfair Display" charset="0"/>
              </a:rPr>
              <a:t>hoặc</a:t>
            </a:r>
            <a:r>
              <a:rPr lang="en-US" dirty="0" smtClean="0">
                <a:solidFill>
                  <a:schemeClr val="bg1"/>
                </a:solidFill>
                <a:latin typeface="Playfair Display" charset="0"/>
              </a:rPr>
              <a:t> </a:t>
            </a:r>
            <a:r>
              <a:rPr lang="vi-VN" dirty="0" smtClean="0">
                <a:solidFill>
                  <a:schemeClr val="bg1"/>
                </a:solidFill>
              </a:rPr>
              <a:t>h</a:t>
            </a:r>
            <a:r>
              <a:rPr lang="nl-NL" dirty="0">
                <a:solidFill>
                  <a:schemeClr val="bg1"/>
                </a:solidFill>
                <a:latin typeface="Playfair Display" charset="0"/>
              </a:rPr>
              <a:t>oàn trả một khoản tiền cho tổ chức thực hiện TGPL đã trả cho người bị thiệt hại do lỗi của mình gây ra khi thực hiện TGPL theo quy định của pháp luật;</a:t>
            </a:r>
            <a:endParaRPr lang="en-US" dirty="0">
              <a:solidFill>
                <a:schemeClr val="bg1"/>
              </a:solidFill>
              <a:latin typeface="Playfair Display" charset="0"/>
            </a:endParaRPr>
          </a:p>
          <a:p>
            <a:pPr>
              <a:lnSpc>
                <a:spcPts val="1800"/>
              </a:lnSpc>
            </a:pPr>
            <a:r>
              <a:rPr lang="vi-VN" dirty="0">
                <a:solidFill>
                  <a:schemeClr val="bg1"/>
                </a:solidFill>
              </a:rPr>
              <a:t>- </a:t>
            </a:r>
            <a:r>
              <a:rPr lang="en-US" dirty="0" err="1" smtClean="0">
                <a:solidFill>
                  <a:schemeClr val="bg1"/>
                </a:solidFill>
                <a:latin typeface="Playfair Display" charset="0"/>
              </a:rPr>
              <a:t>Thực</a:t>
            </a:r>
            <a:r>
              <a:rPr lang="en-US" dirty="0" smtClean="0">
                <a:solidFill>
                  <a:schemeClr val="bg1"/>
                </a:solidFill>
                <a:latin typeface="Playfair Display" charset="0"/>
              </a:rPr>
              <a:t> </a:t>
            </a:r>
            <a:r>
              <a:rPr lang="en-US" dirty="0" err="1" smtClean="0">
                <a:solidFill>
                  <a:schemeClr val="bg1"/>
                </a:solidFill>
                <a:latin typeface="Playfair Display" charset="0"/>
              </a:rPr>
              <a:t>hiện</a:t>
            </a:r>
            <a:r>
              <a:rPr lang="en-US" dirty="0" smtClean="0">
                <a:solidFill>
                  <a:schemeClr val="bg1"/>
                </a:solidFill>
                <a:latin typeface="Playfair Display" charset="0"/>
              </a:rPr>
              <a:t> </a:t>
            </a:r>
            <a:r>
              <a:rPr lang="en-US" dirty="0" err="1" smtClean="0">
                <a:solidFill>
                  <a:schemeClr val="bg1"/>
                </a:solidFill>
                <a:latin typeface="Playfair Display" charset="0"/>
              </a:rPr>
              <a:t>nhiệm</a:t>
            </a:r>
            <a:r>
              <a:rPr lang="en-US" dirty="0" smtClean="0">
                <a:solidFill>
                  <a:schemeClr val="bg1"/>
                </a:solidFill>
                <a:latin typeface="Playfair Display" charset="0"/>
              </a:rPr>
              <a:t> </a:t>
            </a:r>
            <a:r>
              <a:rPr lang="en-US" dirty="0" err="1" smtClean="0">
                <a:solidFill>
                  <a:schemeClr val="bg1"/>
                </a:solidFill>
                <a:latin typeface="Playfair Display" charset="0"/>
              </a:rPr>
              <a:t>vụ</a:t>
            </a:r>
            <a:r>
              <a:rPr lang="en-US" dirty="0" smtClean="0">
                <a:solidFill>
                  <a:schemeClr val="bg1"/>
                </a:solidFill>
                <a:latin typeface="Playfair Display" charset="0"/>
              </a:rPr>
              <a:t> </a:t>
            </a:r>
            <a:r>
              <a:rPr lang="en-US" dirty="0" err="1" smtClean="0">
                <a:solidFill>
                  <a:schemeClr val="bg1"/>
                </a:solidFill>
                <a:latin typeface="Playfair Display" charset="0"/>
              </a:rPr>
              <a:t>khác</a:t>
            </a:r>
            <a:r>
              <a:rPr lang="en-US" dirty="0" smtClean="0">
                <a:solidFill>
                  <a:schemeClr val="bg1"/>
                </a:solidFill>
                <a:latin typeface="Playfair Display" charset="0"/>
              </a:rPr>
              <a:t> </a:t>
            </a:r>
            <a:r>
              <a:rPr lang="en-US" dirty="0" err="1" smtClean="0">
                <a:solidFill>
                  <a:schemeClr val="bg1"/>
                </a:solidFill>
                <a:latin typeface="Playfair Display" charset="0"/>
              </a:rPr>
              <a:t>theo</a:t>
            </a:r>
            <a:r>
              <a:rPr lang="en-US" dirty="0" smtClean="0">
                <a:solidFill>
                  <a:schemeClr val="bg1"/>
                </a:solidFill>
                <a:latin typeface="Playfair Display" charset="0"/>
              </a:rPr>
              <a:t> </a:t>
            </a:r>
            <a:r>
              <a:rPr lang="en-US" dirty="0" err="1" smtClean="0">
                <a:solidFill>
                  <a:schemeClr val="bg1"/>
                </a:solidFill>
                <a:latin typeface="Playfair Display" charset="0"/>
              </a:rPr>
              <a:t>phân</a:t>
            </a:r>
            <a:r>
              <a:rPr lang="en-US" dirty="0" smtClean="0">
                <a:solidFill>
                  <a:schemeClr val="bg1"/>
                </a:solidFill>
                <a:latin typeface="Playfair Display" charset="0"/>
              </a:rPr>
              <a:t> </a:t>
            </a:r>
            <a:r>
              <a:rPr lang="en-US" dirty="0" err="1" smtClean="0">
                <a:solidFill>
                  <a:schemeClr val="bg1"/>
                </a:solidFill>
                <a:latin typeface="Playfair Display" charset="0"/>
              </a:rPr>
              <a:t>công</a:t>
            </a:r>
            <a:r>
              <a:rPr lang="en-US" dirty="0">
                <a:solidFill>
                  <a:schemeClr val="bg1"/>
                </a:solidFill>
                <a:latin typeface="Playfair Display" charset="0"/>
              </a:rPr>
              <a:t>.</a:t>
            </a:r>
          </a:p>
          <a:p>
            <a:pPr>
              <a:lnSpc>
                <a:spcPts val="1800"/>
              </a:lnSpc>
            </a:pPr>
            <a:endParaRPr lang="en-US" dirty="0">
              <a:solidFill>
                <a:schemeClr val="bg1"/>
              </a:solidFill>
              <a:latin typeface="Playfair Display" charset="0"/>
            </a:endParaRPr>
          </a:p>
        </p:txBody>
      </p:sp>
    </p:spTree>
    <p:extLst>
      <p:ext uri="{BB962C8B-B14F-4D97-AF65-F5344CB8AC3E}">
        <p14:creationId xmlns:p14="http://schemas.microsoft.com/office/powerpoint/2010/main" val="2660756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873954244"/>
              </p:ext>
            </p:extLst>
          </p:nvPr>
        </p:nvGraphicFramePr>
        <p:xfrm>
          <a:off x="838200" y="514350"/>
          <a:ext cx="5334001" cy="2971800"/>
        </p:xfrm>
        <a:graphic>
          <a:graphicData uri="http://schemas.openxmlformats.org/drawingml/2006/table">
            <a:tbl>
              <a:tblPr firstRow="1" firstCol="1" bandRow="1">
                <a:tableStyleId>{50612979-EF31-4AF9-A8EF-6B6A0A963571}</a:tableStyleId>
              </a:tblPr>
              <a:tblGrid>
                <a:gridCol w="1933532"/>
                <a:gridCol w="1870975"/>
                <a:gridCol w="919895"/>
                <a:gridCol w="609599"/>
              </a:tblGrid>
              <a:tr h="2135529">
                <a:tc>
                  <a:txBody>
                    <a:bodyPr/>
                    <a:lstStyle/>
                    <a:p>
                      <a:pPr algn="just">
                        <a:lnSpc>
                          <a:spcPct val="130000"/>
                        </a:lnSpc>
                        <a:spcAft>
                          <a:spcPts val="0"/>
                        </a:spcAft>
                      </a:pPr>
                      <a:r>
                        <a:rPr lang="en-US" sz="1400" b="1" dirty="0">
                          <a:effectLst/>
                          <a:latin typeface="Playfair Display" charset="0"/>
                        </a:rPr>
                        <a:t>KẾT LUẬN</a:t>
                      </a:r>
                    </a:p>
                    <a:p>
                      <a:pPr algn="just">
                        <a:lnSpc>
                          <a:spcPct val="130000"/>
                        </a:lnSpc>
                        <a:spcAft>
                          <a:spcPts val="0"/>
                        </a:spcAft>
                      </a:pPr>
                      <a:r>
                        <a:rPr lang="en-US" sz="1400" b="1" dirty="0">
                          <a:effectLst/>
                          <a:latin typeface="Playfair Display" charset="0"/>
                        </a:rPr>
                        <a:t>3</a:t>
                      </a:r>
                      <a:r>
                        <a:rPr lang="vi-VN" sz="1400" b="1" dirty="0">
                          <a:effectLst/>
                        </a:rPr>
                        <a:t>. </a:t>
                      </a:r>
                      <a:r>
                        <a:rPr lang="en-US" sz="1400" b="1" dirty="0" err="1">
                          <a:effectLst/>
                          <a:latin typeface="Playfair Display" charset="0"/>
                        </a:rPr>
                        <a:t>Tóm</a:t>
                      </a:r>
                      <a:r>
                        <a:rPr lang="en-US" sz="1400" b="1" dirty="0">
                          <a:effectLst/>
                          <a:latin typeface="Playfair Display" charset="0"/>
                        </a:rPr>
                        <a:t> </a:t>
                      </a:r>
                      <a:r>
                        <a:rPr lang="en-US" sz="1400" b="1" dirty="0" err="1">
                          <a:effectLst/>
                          <a:latin typeface="Playfair Display" charset="0"/>
                        </a:rPr>
                        <a:t>tắt</a:t>
                      </a:r>
                      <a:endParaRPr lang="en-US" sz="1400" b="1"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Tóm</a:t>
                      </a:r>
                      <a:r>
                        <a:rPr lang="en-US" sz="1400" dirty="0">
                          <a:effectLst/>
                          <a:latin typeface="Playfair Display" charset="0"/>
                        </a:rPr>
                        <a:t> </a:t>
                      </a:r>
                      <a:r>
                        <a:rPr lang="en-US" sz="1400" dirty="0" err="1">
                          <a:effectLst/>
                          <a:latin typeface="Playfair Display" charset="0"/>
                        </a:rPr>
                        <a:t>tắt</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bằng</a:t>
                      </a:r>
                      <a:r>
                        <a:rPr lang="en-US" sz="1400" dirty="0">
                          <a:effectLst/>
                          <a:latin typeface="Playfair Display" charset="0"/>
                        </a:rPr>
                        <a:t> </a:t>
                      </a:r>
                      <a:r>
                        <a:rPr lang="en-US" sz="1400" dirty="0" err="1">
                          <a:effectLst/>
                          <a:latin typeface="Playfair Display" charset="0"/>
                        </a:rPr>
                        <a:t>cách</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neo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a:t>
                      </a:r>
                    </a:p>
                    <a:p>
                      <a:pPr algn="just">
                        <a:lnSpc>
                          <a:spcPts val="2200"/>
                        </a:lnSpc>
                        <a:spcAft>
                          <a:spcPts val="0"/>
                        </a:spcAft>
                      </a:pPr>
                      <a:r>
                        <a:rPr lang="en-US" sz="1400" dirty="0">
                          <a:effectLst/>
                          <a:latin typeface="Playfair Display" charset="0"/>
                        </a:rPr>
                        <a:t> </a:t>
                      </a:r>
                      <a:endParaRPr lang="en-US" sz="1400" dirty="0">
                        <a:effectLst/>
                        <a:latin typeface="Playfair Display" charset="0"/>
                        <a:ea typeface="Calibri"/>
                        <a:cs typeface="Times New Roman"/>
                      </a:endParaRPr>
                    </a:p>
                  </a:txBody>
                  <a:tcPr marL="52870" marR="52870" marT="0" marB="0"/>
                </a:tc>
                <a:tc>
                  <a:txBody>
                    <a:bodyPr/>
                    <a:lstStyle/>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r>
                        <a:rPr lang="en-US" sz="1400" dirty="0" err="1" smtClean="0">
                          <a:effectLst/>
                          <a:latin typeface="Playfair Display" charset="0"/>
                        </a:rPr>
                        <a:t>Hỏi</a:t>
                      </a:r>
                      <a:r>
                        <a:rPr lang="en-US" sz="1400" dirty="0" smtClean="0">
                          <a:effectLst/>
                          <a:latin typeface="Playfair Display" charset="0"/>
                        </a:rPr>
                        <a:t>/</a:t>
                      </a:r>
                      <a:r>
                        <a:rPr lang="en-US" sz="1400" baseline="0" dirty="0" smtClean="0">
                          <a:effectLst/>
                          <a:latin typeface="Playfair Display" charset="0"/>
                        </a:rPr>
                        <a:t> </a:t>
                      </a:r>
                      <a:r>
                        <a:rPr lang="en-US" sz="1400" baseline="0" dirty="0" err="1" smtClean="0">
                          <a:effectLst/>
                          <a:latin typeface="Playfair Display" charset="0"/>
                        </a:rPr>
                        <a:t>đáp</a:t>
                      </a:r>
                      <a:r>
                        <a:rPr lang="en-US" sz="1400" baseline="0" dirty="0" smtClean="0">
                          <a:effectLst/>
                          <a:latin typeface="Playfair Display" charset="0"/>
                        </a:rPr>
                        <a:t>.</a:t>
                      </a:r>
                      <a:r>
                        <a:rPr lang="en-US" sz="1400" dirty="0" smtClean="0">
                          <a:effectLst/>
                          <a:latin typeface="Playfair Display" charset="0"/>
                        </a:rPr>
                        <a:t> </a:t>
                      </a:r>
                      <a:endParaRPr lang="en-US" sz="1400" dirty="0">
                        <a:effectLst/>
                        <a:latin typeface="Playfair Display" charset="0"/>
                      </a:endParaRPr>
                    </a:p>
                    <a:p>
                      <a:pPr algn="just">
                        <a:lnSpc>
                          <a:spcPts val="2200"/>
                        </a:lnSpc>
                        <a:spcAft>
                          <a:spcPts val="0"/>
                        </a:spcAft>
                      </a:pPr>
                      <a:r>
                        <a:rPr lang="en-US" sz="1400" dirty="0" smtClean="0">
                          <a:effectLst/>
                          <a:latin typeface="Playfair Display" charset="0"/>
                        </a:rPr>
                        <a:t>- </a:t>
                      </a:r>
                      <a:r>
                        <a:rPr lang="en-US" sz="1400" dirty="0" err="1" smtClean="0">
                          <a:effectLst/>
                          <a:latin typeface="Playfair Display" charset="0"/>
                        </a:rPr>
                        <a:t>Thảo</a:t>
                      </a:r>
                      <a:r>
                        <a:rPr lang="en-US" sz="1400" baseline="0" dirty="0" smtClean="0">
                          <a:effectLst/>
                          <a:latin typeface="Playfair Display" charset="0"/>
                        </a:rPr>
                        <a:t> </a:t>
                      </a:r>
                      <a:r>
                        <a:rPr lang="en-US" sz="1400" baseline="0" dirty="0" err="1" smtClean="0">
                          <a:effectLst/>
                          <a:latin typeface="Playfair Display" charset="0"/>
                        </a:rPr>
                        <a:t>luận</a:t>
                      </a:r>
                      <a:r>
                        <a:rPr lang="en-US" sz="1400" baseline="0" dirty="0" smtClean="0">
                          <a:effectLst/>
                          <a:latin typeface="Playfair Display" charset="0"/>
                        </a:rPr>
                        <a:t> </a:t>
                      </a:r>
                      <a:r>
                        <a:rPr lang="en-US" sz="1400" baseline="0" dirty="0" err="1" smtClean="0">
                          <a:effectLst/>
                          <a:latin typeface="Playfair Display" charset="0"/>
                        </a:rPr>
                        <a:t>chung</a:t>
                      </a:r>
                      <a:r>
                        <a:rPr lang="en-US" sz="1400" baseline="0" dirty="0" smtClean="0">
                          <a:effectLst/>
                          <a:latin typeface="Playfair Display" charset="0"/>
                        </a:rPr>
                        <a:t> </a:t>
                      </a:r>
                      <a:r>
                        <a:rPr lang="en-US" sz="1400" dirty="0" smtClean="0">
                          <a:effectLst/>
                          <a:latin typeface="Playfair Display" charset="0"/>
                        </a:rPr>
                        <a:t>(</a:t>
                      </a:r>
                      <a:r>
                        <a:rPr lang="en-US" sz="1400" dirty="0" err="1" smtClean="0">
                          <a:effectLst/>
                          <a:latin typeface="Playfair Display" charset="0"/>
                        </a:rPr>
                        <a:t>nếu</a:t>
                      </a:r>
                      <a:r>
                        <a:rPr lang="en-US" sz="1400" dirty="0" smtClean="0">
                          <a:effectLst/>
                          <a:latin typeface="Playfair Display" charset="0"/>
                        </a:rPr>
                        <a:t> </a:t>
                      </a:r>
                      <a:r>
                        <a:rPr lang="en-US" sz="1400" dirty="0" err="1">
                          <a:effectLst/>
                          <a:latin typeface="Playfair Display" charset="0"/>
                        </a:rPr>
                        <a:t>cần</a:t>
                      </a:r>
                      <a:r>
                        <a:rPr lang="en-US" sz="1400" dirty="0">
                          <a:effectLst/>
                          <a:latin typeface="Playfair Display" charset="0"/>
                        </a:rPr>
                        <a:t>).</a:t>
                      </a:r>
                      <a:endParaRPr lang="en-US" sz="1400" dirty="0">
                        <a:effectLst/>
                        <a:latin typeface="Playfair Display" charset="0"/>
                        <a:ea typeface="Calibri"/>
                        <a:cs typeface="Times New Roman"/>
                      </a:endParaRPr>
                    </a:p>
                  </a:txBody>
                  <a:tcPr marL="52870" marR="52870" marT="0" marB="0"/>
                </a:tc>
                <a:tc>
                  <a:txBody>
                    <a:bodyPr/>
                    <a:lstStyle/>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3 phút</a:t>
                      </a:r>
                      <a:endParaRPr lang="en-US" sz="1400">
                        <a:effectLst/>
                        <a:latin typeface="Playfair Display" charset="0"/>
                        <a:ea typeface="Calibri"/>
                        <a:cs typeface="Times New Roman"/>
                      </a:endParaRPr>
                    </a:p>
                  </a:txBody>
                  <a:tcPr marL="52870" marR="52870"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870" marR="52870" marT="0" marB="0"/>
                </a:tc>
              </a:tr>
              <a:tr h="836271">
                <a:tc>
                  <a:txBody>
                    <a:bodyPr/>
                    <a:lstStyle/>
                    <a:p>
                      <a:pPr algn="just">
                        <a:lnSpc>
                          <a:spcPct val="130000"/>
                        </a:lnSpc>
                        <a:spcAft>
                          <a:spcPts val="0"/>
                        </a:spcAft>
                      </a:pPr>
                      <a:r>
                        <a:rPr lang="en-US" sz="1400" b="1" dirty="0" err="1">
                          <a:effectLst/>
                          <a:latin typeface="Playfair Display" charset="0"/>
                        </a:rPr>
                        <a:t>Tổng</a:t>
                      </a:r>
                      <a:r>
                        <a:rPr lang="en-US" sz="1400" b="1" dirty="0">
                          <a:effectLst/>
                          <a:latin typeface="Playfair Display" charset="0"/>
                        </a:rPr>
                        <a:t> </a:t>
                      </a:r>
                      <a:r>
                        <a:rPr lang="en-US" sz="1400" b="1" dirty="0" err="1">
                          <a:effectLst/>
                          <a:latin typeface="Playfair Display" charset="0"/>
                        </a:rPr>
                        <a:t>thời</a:t>
                      </a:r>
                      <a:r>
                        <a:rPr lang="en-US" sz="1400" b="1" dirty="0">
                          <a:effectLst/>
                          <a:latin typeface="Playfair Display" charset="0"/>
                        </a:rPr>
                        <a:t> </a:t>
                      </a:r>
                      <a:r>
                        <a:rPr lang="en-US" sz="1400" b="1" dirty="0" err="1">
                          <a:effectLst/>
                          <a:latin typeface="Playfair Display" charset="0"/>
                        </a:rPr>
                        <a:t>gian</a:t>
                      </a:r>
                      <a:endParaRPr lang="en-US" sz="1400" b="1" dirty="0">
                        <a:effectLst/>
                        <a:latin typeface="Playfair Display" charset="0"/>
                        <a:ea typeface="Times New Roman"/>
                        <a:cs typeface="Times New Roman"/>
                      </a:endParaRPr>
                    </a:p>
                  </a:txBody>
                  <a:tcPr marL="52870" marR="52870" marT="0" marB="0" anchor="ctr"/>
                </a:tc>
                <a:tc>
                  <a:txBody>
                    <a:bodyPr/>
                    <a:lstStyle/>
                    <a:p>
                      <a:pPr algn="just">
                        <a:lnSpc>
                          <a:spcPts val="2200"/>
                        </a:lnSpc>
                        <a:spcAft>
                          <a:spcPts val="0"/>
                        </a:spcAft>
                      </a:pPr>
                      <a:r>
                        <a:rPr lang="en-US" sz="1400" b="1" dirty="0">
                          <a:effectLst/>
                          <a:latin typeface="Playfair Display" charset="0"/>
                        </a:rPr>
                        <a:t> </a:t>
                      </a:r>
                      <a:endParaRPr lang="en-US" sz="1400" b="1" dirty="0">
                        <a:effectLst/>
                        <a:latin typeface="Playfair Display" charset="0"/>
                        <a:ea typeface="Calibri"/>
                        <a:cs typeface="Times New Roman"/>
                      </a:endParaRPr>
                    </a:p>
                  </a:txBody>
                  <a:tcPr marL="52870" marR="52870" marT="0" marB="0" anchor="ctr"/>
                </a:tc>
                <a:tc>
                  <a:txBody>
                    <a:bodyPr/>
                    <a:lstStyle/>
                    <a:p>
                      <a:pPr algn="just">
                        <a:lnSpc>
                          <a:spcPts val="2200"/>
                        </a:lnSpc>
                        <a:spcAft>
                          <a:spcPts val="0"/>
                        </a:spcAft>
                      </a:pPr>
                      <a:r>
                        <a:rPr lang="en-US" sz="1400" b="1" dirty="0">
                          <a:effectLst/>
                          <a:latin typeface="Playfair Display" charset="0"/>
                        </a:rPr>
                        <a:t>15 </a:t>
                      </a:r>
                      <a:r>
                        <a:rPr lang="en-US" sz="1400" b="1" dirty="0" err="1">
                          <a:effectLst/>
                          <a:latin typeface="Playfair Display" charset="0"/>
                        </a:rPr>
                        <a:t>phút</a:t>
                      </a:r>
                      <a:endParaRPr lang="en-US" sz="1400" b="1" dirty="0">
                        <a:effectLst/>
                        <a:latin typeface="Playfair Display" charset="0"/>
                        <a:ea typeface="Calibri"/>
                        <a:cs typeface="Times New Roman"/>
                      </a:endParaRPr>
                    </a:p>
                  </a:txBody>
                  <a:tcPr marL="52870" marR="52870" marT="0" marB="0" anchor="ctr"/>
                </a:tc>
                <a:tc>
                  <a:txBody>
                    <a:bodyPr/>
                    <a:lstStyle/>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2870" marR="52870" marT="0" marB="0"/>
                </a:tc>
              </a:tr>
            </a:tbl>
          </a:graphicData>
        </a:graphic>
      </p:graphicFrame>
    </p:spTree>
    <p:extLst>
      <p:ext uri="{BB962C8B-B14F-4D97-AF65-F5344CB8AC3E}">
        <p14:creationId xmlns:p14="http://schemas.microsoft.com/office/powerpoint/2010/main" val="2981324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6" name="Google Shape;146;p2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52</a:t>
            </a:fld>
            <a:endParaRPr/>
          </a:p>
        </p:txBody>
      </p:sp>
      <p:graphicFrame>
        <p:nvGraphicFramePr>
          <p:cNvPr id="6" name="Table 5"/>
          <p:cNvGraphicFramePr>
            <a:graphicFrameLocks noGrp="1"/>
          </p:cNvGraphicFramePr>
          <p:nvPr>
            <p:extLst>
              <p:ext uri="{D42A27DB-BD31-4B8C-83A1-F6EECF244321}">
                <p14:modId xmlns:p14="http://schemas.microsoft.com/office/powerpoint/2010/main" val="4291938596"/>
              </p:ext>
            </p:extLst>
          </p:nvPr>
        </p:nvGraphicFramePr>
        <p:xfrm>
          <a:off x="762000" y="514351"/>
          <a:ext cx="5715000" cy="4033598"/>
        </p:xfrm>
        <a:graphic>
          <a:graphicData uri="http://schemas.openxmlformats.org/drawingml/2006/table">
            <a:tbl>
              <a:tblPr firstRow="1" firstCol="1" bandRow="1">
                <a:tableStyleId>{50612979-EF31-4AF9-A8EF-6B6A0A963571}</a:tableStyleId>
              </a:tblPr>
              <a:tblGrid>
                <a:gridCol w="5715000"/>
              </a:tblGrid>
              <a:tr h="483537">
                <a:tc>
                  <a:txBody>
                    <a:bodyPr/>
                    <a:lstStyle/>
                    <a:p>
                      <a:pPr marL="228600">
                        <a:lnSpc>
                          <a:spcPct val="130000"/>
                        </a:lnSpc>
                        <a:spcAft>
                          <a:spcPts val="0"/>
                        </a:spcAft>
                      </a:pPr>
                      <a:r>
                        <a:rPr lang="en-US" sz="1400" b="1" dirty="0" err="1" smtClean="0">
                          <a:effectLst/>
                          <a:latin typeface="Playfair Display" charset="0"/>
                        </a:rPr>
                        <a:t>Bài</a:t>
                      </a:r>
                      <a:r>
                        <a:rPr lang="en-US" sz="1400" b="1" baseline="0" dirty="0" smtClean="0">
                          <a:effectLst/>
                          <a:latin typeface="Playfair Display" charset="0"/>
                        </a:rPr>
                        <a:t> </a:t>
                      </a:r>
                      <a:r>
                        <a:rPr lang="en-US" sz="1400" b="1" baseline="0" dirty="0" err="1" smtClean="0">
                          <a:effectLst/>
                          <a:latin typeface="Playfair Display" charset="0"/>
                        </a:rPr>
                        <a:t>học</a:t>
                      </a:r>
                      <a:r>
                        <a:rPr lang="en-US" sz="1400" b="1" baseline="0" dirty="0" smtClean="0">
                          <a:effectLst/>
                          <a:latin typeface="Playfair Display" charset="0"/>
                        </a:rPr>
                        <a:t> 8</a:t>
                      </a:r>
                      <a:r>
                        <a:rPr lang="vi-VN" sz="1400" b="1" dirty="0" smtClean="0">
                          <a:effectLst/>
                        </a:rPr>
                        <a:t>: </a:t>
                      </a:r>
                      <a:r>
                        <a:rPr lang="en-US" sz="1400" b="1" dirty="0" err="1" smtClean="0">
                          <a:effectLst/>
                          <a:latin typeface="Playfair Display" charset="0"/>
                        </a:rPr>
                        <a:t>Các</a:t>
                      </a:r>
                      <a:r>
                        <a:rPr lang="en-US" sz="1400" b="1" dirty="0" smtClean="0">
                          <a:effectLst/>
                          <a:latin typeface="Playfair Display" charset="0"/>
                        </a:rPr>
                        <a:t> </a:t>
                      </a:r>
                      <a:r>
                        <a:rPr lang="en-US" sz="1400" b="1" dirty="0" err="1" smtClean="0">
                          <a:effectLst/>
                          <a:latin typeface="Playfair Display" charset="0"/>
                        </a:rPr>
                        <a:t>hình</a:t>
                      </a:r>
                      <a:r>
                        <a:rPr lang="en-US" sz="1400" b="1" baseline="0" dirty="0" smtClean="0">
                          <a:effectLst/>
                          <a:latin typeface="Playfair Display" charset="0"/>
                        </a:rPr>
                        <a:t> </a:t>
                      </a:r>
                      <a:r>
                        <a:rPr lang="en-US" sz="1400" b="1" baseline="0" dirty="0" err="1" smtClean="0">
                          <a:effectLst/>
                          <a:latin typeface="Playfair Display" charset="0"/>
                        </a:rPr>
                        <a:t>thức</a:t>
                      </a:r>
                      <a:r>
                        <a:rPr lang="en-US" sz="1400" b="1" baseline="0" dirty="0" smtClean="0">
                          <a:effectLst/>
                          <a:latin typeface="Playfair Display" charset="0"/>
                        </a:rPr>
                        <a:t> </a:t>
                      </a:r>
                      <a:r>
                        <a:rPr lang="en-US" sz="1400" b="1" baseline="0" dirty="0" err="1" smtClean="0">
                          <a:effectLst/>
                          <a:latin typeface="Playfair Display" charset="0"/>
                        </a:rPr>
                        <a:t>trợ</a:t>
                      </a:r>
                      <a:r>
                        <a:rPr lang="en-US" sz="1400" b="1" baseline="0" dirty="0" smtClean="0">
                          <a:effectLst/>
                          <a:latin typeface="Playfair Display" charset="0"/>
                        </a:rPr>
                        <a:t> </a:t>
                      </a:r>
                      <a:r>
                        <a:rPr lang="en-US" sz="1400" b="1" baseline="0" dirty="0" err="1" smtClean="0">
                          <a:effectLst/>
                          <a:latin typeface="Playfair Display" charset="0"/>
                        </a:rPr>
                        <a:t>giúp</a:t>
                      </a:r>
                      <a:r>
                        <a:rPr lang="en-US" sz="1400" b="1" baseline="0" dirty="0" smtClean="0">
                          <a:effectLst/>
                          <a:latin typeface="Playfair Display" charset="0"/>
                        </a:rPr>
                        <a:t> </a:t>
                      </a:r>
                      <a:r>
                        <a:rPr lang="en-US" sz="1400" b="1" baseline="0" dirty="0" err="1" smtClean="0">
                          <a:effectLst/>
                          <a:latin typeface="Playfair Display" charset="0"/>
                        </a:rPr>
                        <a:t>pháp</a:t>
                      </a:r>
                      <a:r>
                        <a:rPr lang="en-US" sz="1400" b="1" baseline="0" dirty="0" smtClean="0">
                          <a:effectLst/>
                          <a:latin typeface="Playfair Display" charset="0"/>
                        </a:rPr>
                        <a:t> </a:t>
                      </a:r>
                      <a:r>
                        <a:rPr lang="en-US" sz="1400" b="1" baseline="0" dirty="0" err="1" smtClean="0">
                          <a:effectLst/>
                          <a:latin typeface="Playfair Display" charset="0"/>
                        </a:rPr>
                        <a:t>lý</a:t>
                      </a:r>
                      <a:r>
                        <a:rPr lang="en-US" sz="1400" b="1" baseline="0" dirty="0" smtClean="0">
                          <a:effectLst/>
                          <a:latin typeface="Playfair Display" charset="0"/>
                        </a:rPr>
                        <a:t> </a:t>
                      </a:r>
                      <a:r>
                        <a:rPr lang="en-US" sz="1400" b="1" baseline="0" dirty="0" err="1" smtClean="0">
                          <a:effectLst/>
                          <a:latin typeface="Playfair Display" charset="0"/>
                        </a:rPr>
                        <a:t>về</a:t>
                      </a:r>
                      <a:r>
                        <a:rPr lang="en-US" sz="1400" b="1" baseline="0" dirty="0" smtClean="0">
                          <a:effectLst/>
                          <a:latin typeface="Playfair Display" charset="0"/>
                        </a:rPr>
                        <a:t> </a:t>
                      </a:r>
                      <a:r>
                        <a:rPr lang="en-US" sz="1400" b="1" baseline="0" dirty="0" err="1" smtClean="0">
                          <a:effectLst/>
                          <a:latin typeface="Playfair Display" charset="0"/>
                        </a:rPr>
                        <a:t>hôn</a:t>
                      </a:r>
                      <a:r>
                        <a:rPr lang="en-US" sz="1400" b="1" baseline="0" dirty="0" smtClean="0">
                          <a:effectLst/>
                          <a:latin typeface="Playfair Display" charset="0"/>
                        </a:rPr>
                        <a:t> </a:t>
                      </a:r>
                      <a:r>
                        <a:rPr lang="en-US" sz="1400" b="1" baseline="0" dirty="0" err="1" smtClean="0">
                          <a:effectLst/>
                          <a:latin typeface="Playfair Display" charset="0"/>
                        </a:rPr>
                        <a:t>nhân</a:t>
                      </a:r>
                      <a:r>
                        <a:rPr lang="en-US" sz="1400" b="1" baseline="0" dirty="0" smtClean="0">
                          <a:effectLst/>
                          <a:latin typeface="Playfair Display" charset="0"/>
                        </a:rPr>
                        <a:t> </a:t>
                      </a:r>
                      <a:r>
                        <a:rPr lang="en-US" sz="1400" b="1" baseline="0" dirty="0" err="1" smtClean="0">
                          <a:effectLst/>
                          <a:latin typeface="Playfair Display" charset="0"/>
                        </a:rPr>
                        <a:t>và</a:t>
                      </a:r>
                      <a:r>
                        <a:rPr lang="en-US" sz="1400" b="1" baseline="0" dirty="0" smtClean="0">
                          <a:effectLst/>
                          <a:latin typeface="Playfair Display" charset="0"/>
                        </a:rPr>
                        <a:t> </a:t>
                      </a:r>
                      <a:r>
                        <a:rPr lang="en-US" sz="1400" b="1" baseline="0" dirty="0" err="1" smtClean="0">
                          <a:effectLst/>
                          <a:latin typeface="Playfair Display" charset="0"/>
                        </a:rPr>
                        <a:t>gia</a:t>
                      </a:r>
                      <a:r>
                        <a:rPr lang="en-US" sz="1400" b="1" baseline="0" dirty="0" smtClean="0">
                          <a:effectLst/>
                          <a:latin typeface="Playfair Display" charset="0"/>
                        </a:rPr>
                        <a:t> </a:t>
                      </a:r>
                      <a:r>
                        <a:rPr lang="en-US" sz="1400" b="1" baseline="0" dirty="0" err="1" smtClean="0">
                          <a:effectLst/>
                          <a:latin typeface="Playfair Display" charset="0"/>
                        </a:rPr>
                        <a:t>đình</a:t>
                      </a:r>
                      <a:r>
                        <a:rPr lang="en-US" sz="1400" b="1" baseline="0" dirty="0" smtClean="0">
                          <a:effectLst/>
                          <a:latin typeface="Playfair Display" charset="0"/>
                        </a:rPr>
                        <a:t> </a:t>
                      </a:r>
                      <a:r>
                        <a:rPr lang="en-US" sz="1400" b="1" dirty="0" smtClean="0">
                          <a:effectLst/>
                          <a:latin typeface="Playfair Display" charset="0"/>
                        </a:rPr>
                        <a:t>(</a:t>
                      </a:r>
                      <a:r>
                        <a:rPr lang="en-US" sz="1400" b="1" dirty="0">
                          <a:effectLst/>
                          <a:latin typeface="Playfair Display" charset="0"/>
                        </a:rPr>
                        <a:t>9:05 – 9:40)</a:t>
                      </a:r>
                      <a:endParaRPr lang="en-US" sz="1400" b="1" dirty="0">
                        <a:effectLst/>
                        <a:latin typeface="Playfair Display" charset="0"/>
                        <a:ea typeface="Calibri"/>
                        <a:cs typeface="Times New Roman"/>
                      </a:endParaRPr>
                    </a:p>
                  </a:txBody>
                  <a:tcPr marL="44555" marR="44555" marT="0" marB="0" anchor="ctr"/>
                </a:tc>
              </a:tr>
              <a:tr h="3478862">
                <a:tc>
                  <a:txBody>
                    <a:bodyPr/>
                    <a:lstStyle/>
                    <a:p>
                      <a:pPr algn="just">
                        <a:lnSpc>
                          <a:spcPts val="2200"/>
                        </a:lnSpc>
                        <a:spcBef>
                          <a:spcPts val="1200"/>
                        </a:spcBef>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đích</a:t>
                      </a:r>
                      <a:r>
                        <a:rPr lang="en-US" sz="1400" b="1"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vững</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hình</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về</a:t>
                      </a:r>
                      <a:r>
                        <a:rPr lang="en-US" sz="1400" dirty="0" smtClean="0">
                          <a:effectLst/>
                          <a:latin typeface="Playfair Display" charset="0"/>
                        </a:rPr>
                        <a:t> HN&amp;GĐ</a:t>
                      </a:r>
                      <a:r>
                        <a:rPr lang="en-US" sz="1400" baseline="0" dirty="0" smtClean="0">
                          <a:effectLst/>
                          <a:latin typeface="Playfair Display" charset="0"/>
                        </a:rPr>
                        <a:t> </a:t>
                      </a:r>
                      <a:r>
                        <a:rPr lang="en-US" sz="1400" dirty="0" err="1" smtClean="0">
                          <a:effectLst/>
                          <a:latin typeface="Playfair Display" charset="0"/>
                        </a:rPr>
                        <a:t>để</a:t>
                      </a:r>
                      <a:r>
                        <a:rPr lang="en-US" sz="1400" dirty="0" smtClean="0">
                          <a:effectLst/>
                          <a:latin typeface="Playfair Display" charset="0"/>
                        </a:rPr>
                        <a:t> </a:t>
                      </a:r>
                      <a:r>
                        <a:rPr lang="en-US" sz="1400" dirty="0" err="1">
                          <a:effectLst/>
                          <a:latin typeface="Playfair Display" charset="0"/>
                        </a:rPr>
                        <a:t>vận</a:t>
                      </a:r>
                      <a:r>
                        <a:rPr lang="en-US" sz="1400" dirty="0">
                          <a:effectLst/>
                          <a:latin typeface="Playfair Display" charset="0"/>
                        </a:rPr>
                        <a:t> </a:t>
                      </a:r>
                      <a:r>
                        <a:rPr lang="en-US" sz="1400" dirty="0" err="1">
                          <a:effectLst/>
                          <a:latin typeface="Playfair Display" charset="0"/>
                        </a:rPr>
                        <a:t>dụng</a:t>
                      </a:r>
                      <a:r>
                        <a:rPr lang="en-US" sz="1400" dirty="0">
                          <a:effectLst/>
                          <a:latin typeface="Playfair Display" charset="0"/>
                        </a:rPr>
                        <a:t> </a:t>
                      </a:r>
                      <a:r>
                        <a:rPr lang="en-US" sz="1400" dirty="0" err="1">
                          <a:effectLst/>
                          <a:latin typeface="Playfair Display" charset="0"/>
                        </a:rPr>
                        <a:t>đúng</a:t>
                      </a:r>
                      <a:r>
                        <a:rPr lang="en-US" sz="1400" dirty="0">
                          <a:effectLst/>
                          <a:latin typeface="Playfair Display" charset="0"/>
                        </a:rPr>
                        <a:t> </a:t>
                      </a:r>
                      <a:r>
                        <a:rPr lang="en-US" sz="1400" dirty="0" err="1">
                          <a:effectLst/>
                          <a:latin typeface="Playfair Display" charset="0"/>
                        </a:rPr>
                        <a:t>khi</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smtClean="0">
                          <a:effectLst/>
                          <a:latin typeface="Playfair Display" charset="0"/>
                        </a:rPr>
                        <a:t>TGPL.</a:t>
                      </a:r>
                      <a:endParaRPr lang="en-US" sz="1400" dirty="0">
                        <a:effectLst/>
                        <a:latin typeface="Playfair Display" charset="0"/>
                      </a:endParaRPr>
                    </a:p>
                    <a:p>
                      <a:pPr algn="just">
                        <a:lnSpc>
                          <a:spcPts val="2200"/>
                        </a:lnSpc>
                        <a:spcBef>
                          <a:spcPts val="1200"/>
                        </a:spcBef>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tiêu</a:t>
                      </a:r>
                      <a:r>
                        <a:rPr lang="en-US" sz="1400" b="1" dirty="0">
                          <a:effectLst/>
                          <a:latin typeface="Playfair Display" charset="0"/>
                        </a:rPr>
                        <a:t>: </a:t>
                      </a:r>
                    </a:p>
                    <a:p>
                      <a:pPr algn="just">
                        <a:lnSpc>
                          <a:spcPts val="2200"/>
                        </a:lnSpc>
                        <a:spcAft>
                          <a:spcPts val="0"/>
                        </a:spcAft>
                      </a:pPr>
                      <a:r>
                        <a:rPr lang="en-US" sz="1400" dirty="0">
                          <a:effectLst/>
                          <a:latin typeface="Playfair Display" charset="0"/>
                        </a:rPr>
                        <a:t>         a)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a:t>
                      </a:r>
                    </a:p>
                    <a:p>
                      <a:pPr algn="just">
                        <a:lnSpc>
                          <a:spcPts val="2200"/>
                        </a:lnSpc>
                        <a:spcAft>
                          <a:spcPts val="0"/>
                        </a:spcAft>
                      </a:pPr>
                      <a:r>
                        <a:rPr lang="en-US" sz="1400" dirty="0" smtClean="0">
                          <a:effectLst/>
                          <a:latin typeface="Playfair Display" charset="0"/>
                        </a:rPr>
                        <a:t>         </a:t>
                      </a:r>
                      <a:r>
                        <a:rPr lang="en-US" sz="1400" dirty="0" err="1" smtClean="0">
                          <a:effectLst/>
                          <a:latin typeface="Playfair Display" charset="0"/>
                        </a:rPr>
                        <a:t>Học</a:t>
                      </a:r>
                      <a:r>
                        <a:rPr lang="en-US" sz="1400" dirty="0" smtClean="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hình</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trong</a:t>
                      </a:r>
                      <a:r>
                        <a:rPr lang="en-US" sz="1400" dirty="0" smtClean="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b)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a:t>
                      </a:r>
                    </a:p>
                    <a:p>
                      <a:pPr marL="450215" algn="just">
                        <a:lnSpc>
                          <a:spcPts val="2000"/>
                        </a:lnSpc>
                        <a:spcAft>
                          <a:spcPts val="0"/>
                        </a:spcAft>
                      </a:pP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vận</a:t>
                      </a:r>
                      <a:r>
                        <a:rPr lang="en-US" sz="1400" dirty="0">
                          <a:effectLst/>
                          <a:latin typeface="Playfair Display" charset="0"/>
                        </a:rPr>
                        <a:t> </a:t>
                      </a:r>
                      <a:r>
                        <a:rPr lang="en-US" sz="1400" dirty="0" err="1">
                          <a:effectLst/>
                          <a:latin typeface="Playfair Display" charset="0"/>
                        </a:rPr>
                        <a:t>dụng</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đặc</a:t>
                      </a:r>
                      <a:r>
                        <a:rPr lang="en-US" sz="1400" dirty="0">
                          <a:effectLst/>
                          <a:latin typeface="Playfair Display" charset="0"/>
                        </a:rPr>
                        <a:t> </a:t>
                      </a:r>
                      <a:r>
                        <a:rPr lang="en-US" sz="1400" dirty="0" err="1">
                          <a:effectLst/>
                          <a:latin typeface="Playfair Display" charset="0"/>
                        </a:rPr>
                        <a:t>điểm</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bản</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từng</a:t>
                      </a:r>
                      <a:r>
                        <a:rPr lang="en-US" sz="1400" dirty="0">
                          <a:effectLst/>
                          <a:latin typeface="Playfair Display" charset="0"/>
                        </a:rPr>
                        <a:t> </a:t>
                      </a:r>
                      <a:r>
                        <a:rPr lang="en-US" sz="1400" dirty="0" err="1">
                          <a:effectLst/>
                          <a:latin typeface="Playfair Display" charset="0"/>
                        </a:rPr>
                        <a:t>hình</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khi</a:t>
                      </a:r>
                      <a:r>
                        <a:rPr lang="en-US" sz="1400" dirty="0" smtClean="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trong</a:t>
                      </a:r>
                      <a:r>
                        <a:rPr lang="en-US" sz="1400" dirty="0" smtClean="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c)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thái</a:t>
                      </a:r>
                      <a:r>
                        <a:rPr lang="en-US" sz="1400" dirty="0">
                          <a:effectLst/>
                          <a:latin typeface="Playfair Display" charset="0"/>
                        </a:rPr>
                        <a:t> </a:t>
                      </a:r>
                      <a:r>
                        <a:rPr lang="en-US" sz="1400" dirty="0" err="1">
                          <a:effectLst/>
                          <a:latin typeface="Playfair Display" charset="0"/>
                        </a:rPr>
                        <a:t>độ</a:t>
                      </a:r>
                      <a:r>
                        <a:rPr lang="en-US" sz="1400" dirty="0">
                          <a:effectLst/>
                          <a:latin typeface="Playfair Display" charset="0"/>
                        </a:rPr>
                        <a:t>: </a:t>
                      </a:r>
                    </a:p>
                    <a:p>
                      <a:pPr marL="457200" algn="just">
                        <a:lnSpc>
                          <a:spcPts val="2000"/>
                        </a:lnSpc>
                        <a:spcAft>
                          <a:spcPts val="0"/>
                        </a:spcAft>
                      </a:pP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nghiêm</a:t>
                      </a:r>
                      <a:r>
                        <a:rPr lang="en-US" sz="1400" dirty="0">
                          <a:effectLst/>
                          <a:latin typeface="Playfair Display" charset="0"/>
                        </a:rPr>
                        <a:t> </a:t>
                      </a:r>
                      <a:r>
                        <a:rPr lang="en-US" sz="1400" dirty="0" err="1">
                          <a:effectLst/>
                          <a:latin typeface="Playfair Display" charset="0"/>
                        </a:rPr>
                        <a:t>túc</a:t>
                      </a:r>
                      <a:r>
                        <a:rPr lang="en-US" sz="1400" dirty="0">
                          <a:effectLst/>
                          <a:latin typeface="Playfair Display" charset="0"/>
                        </a:rPr>
                        <a:t> </a:t>
                      </a:r>
                      <a:r>
                        <a:rPr lang="en-US" sz="1400" dirty="0" err="1">
                          <a:effectLst/>
                          <a:latin typeface="Playfair Display" charset="0"/>
                        </a:rPr>
                        <a:t>tuân</a:t>
                      </a:r>
                      <a:r>
                        <a:rPr lang="en-US" sz="1400" dirty="0">
                          <a:effectLst/>
                          <a:latin typeface="Playfair Display" charset="0"/>
                        </a:rPr>
                        <a:t> </a:t>
                      </a:r>
                      <a:r>
                        <a:rPr lang="en-US" sz="1400" dirty="0" err="1">
                          <a:effectLst/>
                          <a:latin typeface="Playfair Display" charset="0"/>
                        </a:rPr>
                        <a:t>thủ</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err="1">
                          <a:effectLst/>
                          <a:latin typeface="Playfair Display" charset="0"/>
                        </a:rPr>
                        <a:t>đối</a:t>
                      </a:r>
                      <a:r>
                        <a:rPr lang="en-US" sz="1400" dirty="0">
                          <a:effectLst/>
                          <a:latin typeface="Playfair Display" charset="0"/>
                        </a:rPr>
                        <a:t> </a:t>
                      </a:r>
                      <a:r>
                        <a:rPr lang="en-US" sz="1400" dirty="0" err="1">
                          <a:effectLst/>
                          <a:latin typeface="Playfair Display" charset="0"/>
                        </a:rPr>
                        <a:t>với</a:t>
                      </a:r>
                      <a:r>
                        <a:rPr lang="en-US" sz="1400" dirty="0">
                          <a:effectLst/>
                          <a:latin typeface="Playfair Display" charset="0"/>
                        </a:rPr>
                        <a:t> </a:t>
                      </a:r>
                      <a:r>
                        <a:rPr lang="en-US" sz="1400" dirty="0" err="1">
                          <a:effectLst/>
                          <a:latin typeface="Playfair Display" charset="0"/>
                        </a:rPr>
                        <a:t>từng</a:t>
                      </a:r>
                      <a:r>
                        <a:rPr lang="en-US" sz="1400" dirty="0">
                          <a:effectLst/>
                          <a:latin typeface="Playfair Display" charset="0"/>
                        </a:rPr>
                        <a:t> </a:t>
                      </a:r>
                      <a:r>
                        <a:rPr lang="en-US" sz="1400" dirty="0" err="1">
                          <a:effectLst/>
                          <a:latin typeface="Playfair Display" charset="0"/>
                        </a:rPr>
                        <a:t>hình</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khi</a:t>
                      </a:r>
                      <a:r>
                        <a:rPr lang="en-US" sz="1400" dirty="0" smtClean="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trong</a:t>
                      </a:r>
                      <a:r>
                        <a:rPr lang="en-US" sz="1400" dirty="0" smtClean="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 </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 </a:t>
                      </a:r>
                      <a:endParaRPr lang="en-US" sz="1400" dirty="0">
                        <a:effectLst/>
                        <a:latin typeface="Playfair Display" charset="0"/>
                        <a:ea typeface="Calibri"/>
                        <a:cs typeface="Times New Roman"/>
                      </a:endParaRPr>
                    </a:p>
                  </a:txBody>
                  <a:tcPr marL="44555" marR="44555" marT="0" marB="0"/>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878646375"/>
              </p:ext>
            </p:extLst>
          </p:nvPr>
        </p:nvGraphicFramePr>
        <p:xfrm>
          <a:off x="761999" y="666751"/>
          <a:ext cx="6172202" cy="3685996"/>
        </p:xfrm>
        <a:graphic>
          <a:graphicData uri="http://schemas.openxmlformats.org/drawingml/2006/table">
            <a:tbl>
              <a:tblPr firstRow="1" firstCol="1" bandRow="1">
                <a:tableStyleId>{50612979-EF31-4AF9-A8EF-6B6A0A963571}</a:tableStyleId>
              </a:tblPr>
              <a:tblGrid>
                <a:gridCol w="2848709"/>
                <a:gridCol w="1553650"/>
                <a:gridCol w="757081"/>
                <a:gridCol w="1012762"/>
              </a:tblGrid>
              <a:tr h="383405">
                <a:tc>
                  <a:txBody>
                    <a:bodyPr/>
                    <a:lstStyle/>
                    <a:p>
                      <a:pPr algn="l">
                        <a:lnSpc>
                          <a:spcPct val="130000"/>
                        </a:lnSpc>
                        <a:spcAft>
                          <a:spcPts val="0"/>
                        </a:spcAft>
                      </a:pPr>
                      <a:r>
                        <a:rPr lang="en-US" sz="1400" b="1" dirty="0" err="1">
                          <a:effectLst/>
                          <a:latin typeface="Playfair Display" charset="0"/>
                        </a:rPr>
                        <a:t>Nội</a:t>
                      </a:r>
                      <a:r>
                        <a:rPr lang="en-US" sz="1400" b="1" dirty="0">
                          <a:effectLst/>
                          <a:latin typeface="Playfair Display" charset="0"/>
                        </a:rPr>
                        <a:t> dung </a:t>
                      </a: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endParaRPr lang="en-US" sz="1400" b="1" dirty="0">
                        <a:effectLst/>
                        <a:latin typeface="Playfair Display" charset="0"/>
                        <a:ea typeface="Times New Roman"/>
                        <a:cs typeface="Times New Roman"/>
                      </a:endParaRPr>
                    </a:p>
                  </a:txBody>
                  <a:tcPr marL="44123" marR="44123" marT="0" marB="0" anchor="ctr"/>
                </a:tc>
                <a:tc>
                  <a:txBody>
                    <a:bodyPr/>
                    <a:lstStyle/>
                    <a:p>
                      <a:pPr algn="ctr">
                        <a:lnSpc>
                          <a:spcPct val="130000"/>
                        </a:lnSpc>
                        <a:spcAft>
                          <a:spcPts val="0"/>
                        </a:spcAft>
                      </a:pPr>
                      <a:r>
                        <a:rPr lang="en-US" sz="1400" b="1">
                          <a:effectLst/>
                          <a:latin typeface="Playfair Display" charset="0"/>
                        </a:rPr>
                        <a:t>Phương pháp được sử dụng</a:t>
                      </a:r>
                      <a:endParaRPr lang="en-US" sz="1400" b="1">
                        <a:effectLst/>
                        <a:latin typeface="Playfair Display" charset="0"/>
                        <a:ea typeface="Times New Roman"/>
                        <a:cs typeface="Times New Roman"/>
                      </a:endParaRPr>
                    </a:p>
                  </a:txBody>
                  <a:tcPr marL="44123" marR="44123" marT="0" marB="0" anchor="ctr"/>
                </a:tc>
                <a:tc>
                  <a:txBody>
                    <a:bodyPr/>
                    <a:lstStyle/>
                    <a:p>
                      <a:pPr algn="ctr">
                        <a:lnSpc>
                          <a:spcPct val="130000"/>
                        </a:lnSpc>
                        <a:spcAft>
                          <a:spcPts val="0"/>
                        </a:spcAft>
                      </a:pPr>
                      <a:r>
                        <a:rPr lang="en-US" sz="1400" b="1">
                          <a:effectLst/>
                          <a:latin typeface="Playfair Display" charset="0"/>
                        </a:rPr>
                        <a:t>Thời gian</a:t>
                      </a:r>
                      <a:endParaRPr lang="en-US" sz="1400" b="1">
                        <a:effectLst/>
                        <a:latin typeface="Playfair Display" charset="0"/>
                        <a:ea typeface="Times New Roman"/>
                        <a:cs typeface="Times New Roman"/>
                      </a:endParaRPr>
                    </a:p>
                  </a:txBody>
                  <a:tcPr marL="44123" marR="44123" marT="0" marB="0" anchor="ctr"/>
                </a:tc>
                <a:tc>
                  <a:txBody>
                    <a:bodyPr/>
                    <a:lstStyle/>
                    <a:p>
                      <a:pPr algn="ctr">
                        <a:lnSpc>
                          <a:spcPct val="130000"/>
                        </a:lnSpc>
                        <a:spcAft>
                          <a:spcPts val="0"/>
                        </a:spcAft>
                      </a:pPr>
                      <a:r>
                        <a:rPr lang="en-US" sz="1400" b="1">
                          <a:effectLst/>
                          <a:latin typeface="Playfair Display" charset="0"/>
                        </a:rPr>
                        <a:t>Giáo cụ trực quan</a:t>
                      </a:r>
                      <a:endParaRPr lang="en-US" sz="1400" b="1">
                        <a:effectLst/>
                        <a:latin typeface="Playfair Display" charset="0"/>
                        <a:ea typeface="Times New Roman"/>
                        <a:cs typeface="Times New Roman"/>
                      </a:endParaRPr>
                    </a:p>
                  </a:txBody>
                  <a:tcPr marL="44123" marR="44123" marT="0" marB="0" anchor="ctr"/>
                </a:tc>
              </a:tr>
              <a:tr h="191703">
                <a:tc>
                  <a:txBody>
                    <a:bodyPr/>
                    <a:lstStyle/>
                    <a:p>
                      <a:pPr algn="just">
                        <a:lnSpc>
                          <a:spcPct val="130000"/>
                        </a:lnSpc>
                        <a:spcAft>
                          <a:spcPts val="0"/>
                        </a:spcAft>
                      </a:pPr>
                      <a:r>
                        <a:rPr lang="en-US" sz="1400" b="1" dirty="0">
                          <a:effectLst/>
                          <a:latin typeface="Playfair Display" charset="0"/>
                        </a:rPr>
                        <a:t>MỞ BÀI</a:t>
                      </a:r>
                      <a:endParaRPr lang="en-US" sz="1400" b="1" dirty="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b="1" dirty="0">
                          <a:effectLst/>
                          <a:latin typeface="Playfair Display" charset="0"/>
                        </a:rPr>
                        <a:t> </a:t>
                      </a:r>
                      <a:endParaRPr lang="en-US" sz="1400" b="1" dirty="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b="1" dirty="0">
                          <a:effectLst/>
                          <a:latin typeface="Playfair Display" charset="0"/>
                        </a:rPr>
                        <a:t> </a:t>
                      </a:r>
                      <a:endParaRPr lang="en-US" sz="1400" b="1" dirty="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b="1" dirty="0">
                          <a:effectLst/>
                          <a:latin typeface="Playfair Display" charset="0"/>
                        </a:rPr>
                        <a:t> </a:t>
                      </a:r>
                      <a:endParaRPr lang="en-US" sz="1400" b="1" dirty="0">
                        <a:effectLst/>
                        <a:latin typeface="Playfair Display" charset="0"/>
                        <a:ea typeface="Times New Roman"/>
                        <a:cs typeface="Times New Roman"/>
                      </a:endParaRPr>
                    </a:p>
                  </a:txBody>
                  <a:tcPr marL="44123" marR="44123" marT="0" marB="0"/>
                </a:tc>
              </a:tr>
              <a:tr h="2853892">
                <a:tc>
                  <a:txBody>
                    <a:bodyPr/>
                    <a:lstStyle/>
                    <a:p>
                      <a:pPr algn="just">
                        <a:lnSpc>
                          <a:spcPct val="130000"/>
                        </a:lnSpc>
                        <a:spcAft>
                          <a:spcPts val="0"/>
                        </a:spcAft>
                      </a:pPr>
                      <a:r>
                        <a:rPr lang="en-US" sz="1400" b="1" dirty="0">
                          <a:effectLst/>
                          <a:latin typeface="Playfair Display" charset="0"/>
                        </a:rPr>
                        <a:t>1. </a:t>
                      </a:r>
                      <a:r>
                        <a:rPr lang="en-US" sz="1400" b="1" dirty="0" err="1">
                          <a:effectLst/>
                          <a:latin typeface="Playfair Display" charset="0"/>
                        </a:rPr>
                        <a:t>Giới</a:t>
                      </a:r>
                      <a:r>
                        <a:rPr lang="en-US" sz="1400" b="1" dirty="0">
                          <a:effectLst/>
                          <a:latin typeface="Playfair Display" charset="0"/>
                        </a:rPr>
                        <a:t> </a:t>
                      </a:r>
                      <a:r>
                        <a:rPr lang="en-US" sz="1400" b="1" dirty="0" err="1">
                          <a:effectLst/>
                          <a:latin typeface="Playfair Display" charset="0"/>
                        </a:rPr>
                        <a:t>thiệu</a:t>
                      </a:r>
                      <a:r>
                        <a:rPr lang="en-US" sz="1400" b="1" dirty="0">
                          <a:effectLst/>
                          <a:latin typeface="Playfair Display" charset="0"/>
                        </a:rPr>
                        <a:t> </a:t>
                      </a:r>
                      <a:r>
                        <a:rPr lang="en-US" sz="1400" b="1" dirty="0" err="1">
                          <a:effectLst/>
                          <a:latin typeface="Playfair Display" charset="0"/>
                        </a:rPr>
                        <a:t>chủ</a:t>
                      </a:r>
                      <a:r>
                        <a:rPr lang="en-US" sz="1400" b="1" dirty="0">
                          <a:effectLst/>
                          <a:latin typeface="Playfair Display" charset="0"/>
                        </a:rPr>
                        <a:t> </a:t>
                      </a:r>
                      <a:r>
                        <a:rPr lang="en-US" sz="1400" b="1" dirty="0" err="1">
                          <a:effectLst/>
                          <a:latin typeface="Playfair Display" charset="0"/>
                        </a:rPr>
                        <a:t>đề</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đích</a:t>
                      </a:r>
                      <a:r>
                        <a:rPr lang="en-US" sz="1400" b="1" dirty="0">
                          <a:effectLst/>
                          <a:latin typeface="Playfair Display" charset="0"/>
                        </a:rPr>
                        <a:t>, </a:t>
                      </a: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tiêu</a:t>
                      </a:r>
                      <a:r>
                        <a:rPr lang="en-US" sz="1400" b="1" dirty="0">
                          <a:effectLst/>
                          <a:latin typeface="Playfair Display" charset="0"/>
                        </a:rPr>
                        <a:t> </a:t>
                      </a: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endParaRPr lang="en-US" sz="1400" b="1" dirty="0">
                        <a:effectLst/>
                        <a:latin typeface="Playfair Display" charset="0"/>
                      </a:endParaRPr>
                    </a:p>
                    <a:p>
                      <a:pPr algn="just">
                        <a:lnSpc>
                          <a:spcPct val="130000"/>
                        </a:lnSpc>
                        <a:spcAft>
                          <a:spcPts val="0"/>
                        </a:spcAft>
                      </a:pP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tóm</a:t>
                      </a:r>
                      <a:r>
                        <a:rPr lang="en-US" sz="1400" dirty="0">
                          <a:effectLst/>
                          <a:latin typeface="Playfair Display" charset="0"/>
                        </a:rPr>
                        <a:t> </a:t>
                      </a:r>
                      <a:r>
                        <a:rPr lang="en-US" sz="1400" dirty="0" err="1">
                          <a:effectLst/>
                          <a:latin typeface="Playfair Display" charset="0"/>
                        </a:rPr>
                        <a:t>tắt</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vững</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hình</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 </a:t>
                      </a:r>
                      <a:r>
                        <a:rPr lang="en-US" sz="1400" dirty="0" smtClean="0">
                          <a:effectLst/>
                          <a:latin typeface="Playfair Display" charset="0"/>
                        </a:rPr>
                        <a:t>TGPL </a:t>
                      </a:r>
                      <a:r>
                        <a:rPr lang="en-US" sz="1400" dirty="0" err="1">
                          <a:effectLst/>
                          <a:latin typeface="Playfair Display" charset="0"/>
                        </a:rPr>
                        <a:t>để</a:t>
                      </a:r>
                      <a:r>
                        <a:rPr lang="en-US" sz="1400" dirty="0">
                          <a:effectLst/>
                          <a:latin typeface="Playfair Display" charset="0"/>
                        </a:rPr>
                        <a:t> </a:t>
                      </a:r>
                      <a:r>
                        <a:rPr lang="en-US" sz="1400" dirty="0" err="1">
                          <a:effectLst/>
                          <a:latin typeface="Playfair Display" charset="0"/>
                        </a:rPr>
                        <a:t>vận</a:t>
                      </a:r>
                      <a:r>
                        <a:rPr lang="en-US" sz="1400" dirty="0">
                          <a:effectLst/>
                          <a:latin typeface="Playfair Display" charset="0"/>
                        </a:rPr>
                        <a:t> </a:t>
                      </a:r>
                      <a:r>
                        <a:rPr lang="en-US" sz="1400" dirty="0" err="1">
                          <a:effectLst/>
                          <a:latin typeface="Playfair Display" charset="0"/>
                        </a:rPr>
                        <a:t>dụng</a:t>
                      </a:r>
                      <a:r>
                        <a:rPr lang="en-US" sz="1400" dirty="0">
                          <a:effectLst/>
                          <a:latin typeface="Playfair Display" charset="0"/>
                        </a:rPr>
                        <a:t> </a:t>
                      </a:r>
                      <a:r>
                        <a:rPr lang="en-US" sz="1400" dirty="0" err="1">
                          <a:effectLst/>
                          <a:latin typeface="Playfair Display" charset="0"/>
                        </a:rPr>
                        <a:t>khi</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smtClean="0">
                          <a:effectLst/>
                          <a:latin typeface="Playfair Display" charset="0"/>
                        </a:rPr>
                        <a:t>TGPL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a:t>
                      </a:r>
                      <a:r>
                        <a:rPr lang="en-US" sz="1400" baseline="0" dirty="0" smtClean="0">
                          <a:effectLst/>
                          <a:latin typeface="Playfair Display" charset="0"/>
                        </a:rPr>
                        <a:t> </a:t>
                      </a:r>
                      <a:r>
                        <a:rPr lang="en-US" sz="1400" dirty="0" err="1" smtClean="0">
                          <a:effectLst/>
                          <a:latin typeface="Playfair Display" charset="0"/>
                        </a:rPr>
                        <a:t>đem</a:t>
                      </a:r>
                      <a:r>
                        <a:rPr lang="en-US" sz="1400" dirty="0" smtClean="0">
                          <a:effectLst/>
                          <a:latin typeface="Playfair Display" charset="0"/>
                        </a:rPr>
                        <a:t> </a:t>
                      </a:r>
                      <a:r>
                        <a:rPr lang="en-US" sz="1400" dirty="0" err="1">
                          <a:effectLst/>
                          <a:latin typeface="Playfair Display" charset="0"/>
                        </a:rPr>
                        <a:t>lại</a:t>
                      </a:r>
                      <a:r>
                        <a:rPr lang="en-US" sz="1400" dirty="0">
                          <a:effectLst/>
                          <a:latin typeface="Playfair Display" charset="0"/>
                        </a:rPr>
                        <a:t> </a:t>
                      </a:r>
                      <a:r>
                        <a:rPr lang="en-US" sz="1400" dirty="0" err="1">
                          <a:effectLst/>
                          <a:latin typeface="Playfair Display" charset="0"/>
                        </a:rPr>
                        <a:t>hiệu</a:t>
                      </a:r>
                      <a:r>
                        <a:rPr lang="en-US" sz="1400" dirty="0">
                          <a:effectLst/>
                          <a:latin typeface="Playfair Display" charset="0"/>
                        </a:rPr>
                        <a:t> </a:t>
                      </a:r>
                      <a:r>
                        <a:rPr lang="en-US" sz="1400" dirty="0" err="1">
                          <a:effectLst/>
                          <a:latin typeface="Playfair Display" charset="0"/>
                        </a:rPr>
                        <a:t>quả</a:t>
                      </a:r>
                      <a:r>
                        <a:rPr lang="en-US" sz="1400" dirty="0">
                          <a:effectLst/>
                          <a:latin typeface="Playfair Display" charset="0"/>
                        </a:rPr>
                        <a:t> </a:t>
                      </a:r>
                      <a:r>
                        <a:rPr lang="en-US" sz="1400" dirty="0" err="1">
                          <a:effectLst/>
                          <a:latin typeface="Playfair Display" charset="0"/>
                        </a:rPr>
                        <a:t>cao</a:t>
                      </a:r>
                      <a:r>
                        <a:rPr lang="en-US" sz="1400" dirty="0">
                          <a:effectLst/>
                          <a:latin typeface="Playfair Display" charset="0"/>
                        </a:rPr>
                        <a:t> </a:t>
                      </a:r>
                      <a:r>
                        <a:rPr lang="en-US" sz="1400" dirty="0" err="1">
                          <a:effectLst/>
                          <a:latin typeface="Playfair Display" charset="0"/>
                        </a:rPr>
                        <a:t>cho</a:t>
                      </a:r>
                      <a:r>
                        <a:rPr lang="en-US" sz="1400" dirty="0">
                          <a:effectLst/>
                          <a:latin typeface="Playfair Display" charset="0"/>
                        </a:rPr>
                        <a:t> </a:t>
                      </a:r>
                      <a:r>
                        <a:rPr lang="en-US" sz="1400" dirty="0" err="1">
                          <a:effectLst/>
                          <a:latin typeface="Playfair Display" charset="0"/>
                        </a:rPr>
                        <a:t>hoạt</a:t>
                      </a:r>
                      <a:r>
                        <a:rPr lang="en-US" sz="1400" dirty="0">
                          <a:effectLst/>
                          <a:latin typeface="Playfair Display" charset="0"/>
                        </a:rPr>
                        <a:t> </a:t>
                      </a:r>
                      <a:r>
                        <a:rPr lang="en-US" sz="1400" dirty="0" smtClean="0">
                          <a:effectLst/>
                          <a:latin typeface="Playfair Display" charset="0"/>
                        </a:rPr>
                        <a:t>TGPL.</a:t>
                      </a:r>
                      <a:endParaRPr lang="en-US" sz="1400"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đích</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a:t>
                      </a:r>
                      <a:endParaRPr lang="en-US" sz="1400" dirty="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Thuyết</a:t>
                      </a:r>
                      <a:r>
                        <a:rPr lang="en-US" sz="1400" dirty="0">
                          <a:effectLst/>
                          <a:latin typeface="Playfair Display" charset="0"/>
                        </a:rPr>
                        <a:t> </a:t>
                      </a:r>
                      <a:r>
                        <a:rPr lang="en-US" sz="1400" dirty="0" err="1">
                          <a:effectLst/>
                          <a:latin typeface="Playfair Display" charset="0"/>
                        </a:rPr>
                        <a:t>trình</a:t>
                      </a:r>
                      <a:endParaRPr lang="en-US" sz="1400" dirty="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3 phút</a:t>
                      </a:r>
                      <a:endParaRPr lang="en-US" sz="1400">
                        <a:effectLst/>
                        <a:latin typeface="Playfair Display" charset="0"/>
                        <a:ea typeface="Times New Roman"/>
                        <a:cs typeface="Times New Roman"/>
                      </a:endParaRPr>
                    </a:p>
                  </a:txBody>
                  <a:tcPr marL="44123" marR="44123" marT="0" marB="0"/>
                </a:tc>
                <a:tc>
                  <a:txBody>
                    <a:bodyPr/>
                    <a:lstStyle/>
                    <a:p>
                      <a:pPr algn="ctr">
                        <a:lnSpc>
                          <a:spcPct val="130000"/>
                        </a:lnSpc>
                        <a:spcAft>
                          <a:spcPts val="0"/>
                        </a:spcAft>
                      </a:pPr>
                      <a:r>
                        <a:rPr lang="en-US" sz="1400" u="sng" dirty="0">
                          <a:effectLst/>
                          <a:latin typeface="Playfair Display" charset="0"/>
                        </a:rPr>
                        <a:t>Slides </a:t>
                      </a:r>
                      <a:r>
                        <a:rPr lang="en-US" sz="1400" u="sng" dirty="0" err="1">
                          <a:effectLst/>
                          <a:latin typeface="Playfair Display" charset="0"/>
                        </a:rPr>
                        <a:t>bài</a:t>
                      </a:r>
                      <a:r>
                        <a:rPr lang="en-US" sz="1400" u="sng" dirty="0">
                          <a:effectLst/>
                          <a:latin typeface="Playfair Display" charset="0"/>
                        </a:rPr>
                        <a:t> </a:t>
                      </a:r>
                      <a:r>
                        <a:rPr lang="en-US" sz="1400" u="sng" dirty="0" err="1">
                          <a:effectLst/>
                          <a:latin typeface="Playfair Display" charset="0"/>
                        </a:rPr>
                        <a:t>giảng</a:t>
                      </a:r>
                      <a:r>
                        <a:rPr lang="en-US" sz="1400" u="sng" dirty="0">
                          <a:effectLst/>
                          <a:latin typeface="Playfair Display" charset="0"/>
                        </a:rPr>
                        <a:t> power point</a:t>
                      </a:r>
                      <a:endParaRPr lang="en-US" sz="1400" dirty="0">
                        <a:effectLst/>
                        <a:latin typeface="Playfair Display" charset="0"/>
                      </a:endParaRPr>
                    </a:p>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44123" marR="44123" marT="0" marB="0"/>
                </a:tc>
              </a:tr>
            </a:tbl>
          </a:graphicData>
        </a:graphic>
      </p:graphicFrame>
      <p:sp>
        <p:nvSpPr>
          <p:cNvPr id="5" name="Rectangle 1"/>
          <p:cNvSpPr>
            <a:spLocks noChangeArrowheads="1"/>
          </p:cNvSpPr>
          <p:nvPr/>
        </p:nvSpPr>
        <p:spPr bwMode="auto">
          <a:xfrm>
            <a:off x="1231900" y="1506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04843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2555426964"/>
              </p:ext>
            </p:extLst>
          </p:nvPr>
        </p:nvGraphicFramePr>
        <p:xfrm>
          <a:off x="855663" y="742950"/>
          <a:ext cx="7450137" cy="3577844"/>
        </p:xfrm>
        <a:graphic>
          <a:graphicData uri="http://schemas.openxmlformats.org/drawingml/2006/table">
            <a:tbl>
              <a:tblPr firstRow="1" firstCol="1" bandRow="1">
                <a:tableStyleId>{50612979-EF31-4AF9-A8EF-6B6A0A963571}</a:tableStyleId>
              </a:tblPr>
              <a:tblGrid>
                <a:gridCol w="2700615"/>
                <a:gridCol w="2613239"/>
                <a:gridCol w="913832"/>
                <a:gridCol w="1222451"/>
              </a:tblGrid>
              <a:tr h="235579">
                <a:tc>
                  <a:txBody>
                    <a:bodyPr/>
                    <a:lstStyle/>
                    <a:p>
                      <a:pPr algn="just">
                        <a:lnSpc>
                          <a:spcPct val="130000"/>
                        </a:lnSpc>
                        <a:spcAft>
                          <a:spcPts val="0"/>
                        </a:spcAft>
                      </a:pPr>
                      <a:r>
                        <a:rPr lang="en-US" sz="1400" b="1" dirty="0">
                          <a:effectLst/>
                          <a:latin typeface="Playfair Display" charset="0"/>
                        </a:rPr>
                        <a:t>THÂN BÀI</a:t>
                      </a:r>
                      <a:endParaRPr lang="en-US" sz="1400" b="1" dirty="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870" marR="52870" marT="0" marB="0"/>
                </a:tc>
              </a:tr>
              <a:tr h="3117221">
                <a:tc>
                  <a:txBody>
                    <a:bodyPr/>
                    <a:lstStyle/>
                    <a:p>
                      <a:pPr algn="just">
                        <a:lnSpc>
                          <a:spcPts val="2200"/>
                        </a:lnSpc>
                        <a:spcAft>
                          <a:spcPts val="0"/>
                        </a:spcAft>
                      </a:pPr>
                      <a:r>
                        <a:rPr lang="vi-VN" sz="1400" b="1" dirty="0">
                          <a:effectLst/>
                        </a:rPr>
                        <a:t>2. </a:t>
                      </a:r>
                      <a:r>
                        <a:rPr lang="en-US" sz="1400" b="1" dirty="0" err="1">
                          <a:effectLst/>
                          <a:latin typeface="Playfair Display" charset="0"/>
                        </a:rPr>
                        <a:t>Các</a:t>
                      </a:r>
                      <a:r>
                        <a:rPr lang="en-US" sz="1400" b="1" dirty="0">
                          <a:effectLst/>
                          <a:latin typeface="Playfair Display" charset="0"/>
                        </a:rPr>
                        <a:t> </a:t>
                      </a:r>
                      <a:r>
                        <a:rPr lang="en-US" sz="1400" b="1" dirty="0" err="1">
                          <a:effectLst/>
                          <a:latin typeface="Playfair Display" charset="0"/>
                        </a:rPr>
                        <a:t>hình</a:t>
                      </a:r>
                      <a:r>
                        <a:rPr lang="en-US" sz="1400" b="1" dirty="0">
                          <a:effectLst/>
                          <a:latin typeface="Playfair Display" charset="0"/>
                        </a:rPr>
                        <a:t> </a:t>
                      </a:r>
                      <a:r>
                        <a:rPr lang="en-US" sz="1400" b="1" dirty="0" err="1" smtClean="0">
                          <a:effectLst/>
                          <a:latin typeface="Playfair Display" charset="0"/>
                        </a:rPr>
                        <a:t>thức</a:t>
                      </a:r>
                      <a:r>
                        <a:rPr lang="en-US" sz="1400" b="1" dirty="0" smtClean="0">
                          <a:effectLst/>
                          <a:latin typeface="Playfair Display" charset="0"/>
                        </a:rPr>
                        <a:t> </a:t>
                      </a:r>
                      <a:r>
                        <a:rPr lang="en-US" sz="1400" b="1" dirty="0" err="1" smtClean="0">
                          <a:effectLst/>
                          <a:latin typeface="Playfair Display" charset="0"/>
                        </a:rPr>
                        <a:t>trợ</a:t>
                      </a:r>
                      <a:r>
                        <a:rPr lang="en-US" sz="1400" b="1" baseline="0" dirty="0" smtClean="0">
                          <a:effectLst/>
                          <a:latin typeface="Playfair Display" charset="0"/>
                        </a:rPr>
                        <a:t> </a:t>
                      </a:r>
                      <a:r>
                        <a:rPr lang="en-US" sz="1400" b="1" baseline="0" dirty="0" err="1" smtClean="0">
                          <a:effectLst/>
                          <a:latin typeface="Playfair Display" charset="0"/>
                        </a:rPr>
                        <a:t>giúp</a:t>
                      </a:r>
                      <a:r>
                        <a:rPr lang="en-US" sz="1400" b="1" baseline="0" dirty="0" smtClean="0">
                          <a:effectLst/>
                          <a:latin typeface="Playfair Display" charset="0"/>
                        </a:rPr>
                        <a:t> </a:t>
                      </a:r>
                      <a:r>
                        <a:rPr lang="en-US" sz="1400" b="1" baseline="0" dirty="0" err="1" smtClean="0">
                          <a:effectLst/>
                          <a:latin typeface="Playfair Display" charset="0"/>
                        </a:rPr>
                        <a:t>pháp</a:t>
                      </a:r>
                      <a:r>
                        <a:rPr lang="en-US" sz="1400" b="1" baseline="0" dirty="0" smtClean="0">
                          <a:effectLst/>
                          <a:latin typeface="Playfair Display" charset="0"/>
                        </a:rPr>
                        <a:t> </a:t>
                      </a:r>
                      <a:r>
                        <a:rPr lang="en-US" sz="1400" b="1" baseline="0" dirty="0" err="1" smtClean="0">
                          <a:effectLst/>
                          <a:latin typeface="Playfair Display" charset="0"/>
                        </a:rPr>
                        <a:t>lý</a:t>
                      </a:r>
                      <a:r>
                        <a:rPr lang="en-US" sz="1400" b="1" baseline="0" dirty="0" smtClean="0">
                          <a:effectLst/>
                          <a:latin typeface="Playfair Display" charset="0"/>
                        </a:rPr>
                        <a:t> </a:t>
                      </a:r>
                      <a:r>
                        <a:rPr lang="en-US" sz="1400" b="1" baseline="0" dirty="0" err="1" smtClean="0">
                          <a:effectLst/>
                          <a:latin typeface="Playfair Display" charset="0"/>
                        </a:rPr>
                        <a:t>về</a:t>
                      </a:r>
                      <a:r>
                        <a:rPr lang="en-US" sz="1400" b="1" baseline="0" dirty="0" smtClean="0">
                          <a:effectLst/>
                          <a:latin typeface="Playfair Display" charset="0"/>
                        </a:rPr>
                        <a:t> </a:t>
                      </a:r>
                      <a:r>
                        <a:rPr lang="en-US" sz="1400" b="1" baseline="0" dirty="0" err="1" smtClean="0">
                          <a:effectLst/>
                          <a:latin typeface="Playfair Display" charset="0"/>
                        </a:rPr>
                        <a:t>hôn</a:t>
                      </a:r>
                      <a:r>
                        <a:rPr lang="en-US" sz="1400" b="1" baseline="0" dirty="0" smtClean="0">
                          <a:effectLst/>
                          <a:latin typeface="Playfair Display" charset="0"/>
                        </a:rPr>
                        <a:t> </a:t>
                      </a:r>
                      <a:r>
                        <a:rPr lang="en-US" sz="1400" b="1" baseline="0" dirty="0" err="1" smtClean="0">
                          <a:effectLst/>
                          <a:latin typeface="Playfair Display" charset="0"/>
                        </a:rPr>
                        <a:t>nhân</a:t>
                      </a:r>
                      <a:r>
                        <a:rPr lang="en-US" sz="1400" b="1" baseline="0" dirty="0" smtClean="0">
                          <a:effectLst/>
                          <a:latin typeface="Playfair Display" charset="0"/>
                        </a:rPr>
                        <a:t> </a:t>
                      </a:r>
                      <a:r>
                        <a:rPr lang="en-US" sz="1400" b="1" baseline="0" dirty="0" err="1" smtClean="0">
                          <a:effectLst/>
                          <a:latin typeface="Playfair Display" charset="0"/>
                        </a:rPr>
                        <a:t>và</a:t>
                      </a:r>
                      <a:r>
                        <a:rPr lang="en-US" sz="1400" b="1" baseline="0" dirty="0" smtClean="0">
                          <a:effectLst/>
                          <a:latin typeface="Playfair Display" charset="0"/>
                        </a:rPr>
                        <a:t> </a:t>
                      </a:r>
                      <a:r>
                        <a:rPr lang="en-US" sz="1400" b="1" baseline="0" dirty="0" err="1" smtClean="0">
                          <a:effectLst/>
                          <a:latin typeface="Playfair Display" charset="0"/>
                        </a:rPr>
                        <a:t>gia</a:t>
                      </a:r>
                      <a:r>
                        <a:rPr lang="en-US" sz="1400" b="1" baseline="0" dirty="0" smtClean="0">
                          <a:effectLst/>
                          <a:latin typeface="Playfair Display" charset="0"/>
                        </a:rPr>
                        <a:t> </a:t>
                      </a:r>
                      <a:r>
                        <a:rPr lang="en-US" sz="1400" b="1" baseline="0" dirty="0" err="1" smtClean="0">
                          <a:effectLst/>
                          <a:latin typeface="Playfair Display" charset="0"/>
                        </a:rPr>
                        <a:t>đình</a:t>
                      </a:r>
                      <a:r>
                        <a:rPr lang="en-US" sz="1400" b="1" baseline="0" dirty="0" smtClean="0">
                          <a:effectLst/>
                          <a:latin typeface="Playfair Display" charset="0"/>
                        </a:rPr>
                        <a:t> </a:t>
                      </a:r>
                      <a:endParaRPr lang="en-US" sz="1400" b="1" dirty="0">
                        <a:effectLst/>
                        <a:latin typeface="Playfair Display" charset="0"/>
                      </a:endParaRPr>
                    </a:p>
                    <a:p>
                      <a:pPr algn="just">
                        <a:lnSpc>
                          <a:spcPts val="2200"/>
                        </a:lnSpc>
                        <a:spcAft>
                          <a:spcPts val="0"/>
                        </a:spcAft>
                      </a:pPr>
                      <a:r>
                        <a:rPr lang="en-US" sz="1400" b="1" i="1" dirty="0">
                          <a:effectLst/>
                          <a:latin typeface="Playfair Display" charset="0"/>
                        </a:rPr>
                        <a:t>2.1</a:t>
                      </a:r>
                      <a:r>
                        <a:rPr lang="en-US" sz="1400" b="1" i="1" dirty="0" smtClean="0">
                          <a:effectLst/>
                          <a:latin typeface="Playfair Display" charset="0"/>
                        </a:rPr>
                        <a:t>. </a:t>
                      </a:r>
                      <a:r>
                        <a:rPr lang="en-US" sz="1400" b="1" i="1" dirty="0" err="1" smtClean="0">
                          <a:effectLst/>
                          <a:latin typeface="Playfair Display" charset="0"/>
                        </a:rPr>
                        <a:t>Tư</a:t>
                      </a:r>
                      <a:r>
                        <a:rPr lang="en-US" sz="1400" b="1" i="1" dirty="0" smtClean="0">
                          <a:effectLst/>
                          <a:latin typeface="Playfair Display" charset="0"/>
                        </a:rPr>
                        <a:t> </a:t>
                      </a:r>
                      <a:r>
                        <a:rPr lang="en-US" sz="1400" b="1" i="1" dirty="0" err="1" smtClean="0">
                          <a:effectLst/>
                          <a:latin typeface="Playfair Display" charset="0"/>
                        </a:rPr>
                        <a:t>vấn</a:t>
                      </a:r>
                      <a:r>
                        <a:rPr lang="en-US" sz="1400" b="1" i="1" baseline="0" dirty="0" smtClean="0">
                          <a:effectLst/>
                          <a:latin typeface="Playfair Display" charset="0"/>
                        </a:rPr>
                        <a:t> </a:t>
                      </a:r>
                      <a:r>
                        <a:rPr lang="en-US" sz="1400" b="1" i="1" baseline="0" dirty="0" err="1" smtClean="0">
                          <a:effectLst/>
                          <a:latin typeface="Playfair Display" charset="0"/>
                        </a:rPr>
                        <a:t>pháp</a:t>
                      </a:r>
                      <a:r>
                        <a:rPr lang="en-US" sz="1400" b="1" i="1" baseline="0" dirty="0" smtClean="0">
                          <a:effectLst/>
                          <a:latin typeface="Playfair Display" charset="0"/>
                        </a:rPr>
                        <a:t> </a:t>
                      </a:r>
                      <a:r>
                        <a:rPr lang="en-US" sz="1400" b="1" i="1" baseline="0" dirty="0" err="1" smtClean="0">
                          <a:effectLst/>
                          <a:latin typeface="Playfair Display" charset="0"/>
                        </a:rPr>
                        <a:t>luật</a:t>
                      </a:r>
                      <a:r>
                        <a:rPr lang="vi-VN" sz="1400" b="1" i="1" dirty="0" smtClean="0">
                          <a:effectLst/>
                        </a:rPr>
                        <a:t> </a:t>
                      </a:r>
                      <a:r>
                        <a:rPr lang="en-US" sz="1400" b="1" i="1" baseline="0" dirty="0" err="1" smtClean="0">
                          <a:effectLst/>
                          <a:latin typeface="Playfair Display" charset="0"/>
                        </a:rPr>
                        <a:t>về</a:t>
                      </a:r>
                      <a:r>
                        <a:rPr lang="en-US" sz="1400" b="1" i="1" baseline="0" dirty="0" smtClean="0">
                          <a:effectLst/>
                          <a:latin typeface="Playfair Display" charset="0"/>
                        </a:rPr>
                        <a:t> </a:t>
                      </a:r>
                      <a:r>
                        <a:rPr lang="en-US" sz="1400" b="1" i="1" baseline="0" dirty="0" err="1" smtClean="0">
                          <a:effectLst/>
                          <a:latin typeface="Playfair Display" charset="0"/>
                        </a:rPr>
                        <a:t>hôn</a:t>
                      </a:r>
                      <a:r>
                        <a:rPr lang="en-US" sz="1400" b="1" i="1" baseline="0" dirty="0" smtClean="0">
                          <a:effectLst/>
                          <a:latin typeface="Playfair Display" charset="0"/>
                        </a:rPr>
                        <a:t> </a:t>
                      </a:r>
                      <a:r>
                        <a:rPr lang="en-US" sz="1400" b="1" i="1" baseline="0" dirty="0" err="1" smtClean="0">
                          <a:effectLst/>
                          <a:latin typeface="Playfair Display" charset="0"/>
                        </a:rPr>
                        <a:t>nhân</a:t>
                      </a:r>
                      <a:r>
                        <a:rPr lang="en-US" sz="1400" b="1" i="1" baseline="0" dirty="0" smtClean="0">
                          <a:effectLst/>
                          <a:latin typeface="Playfair Display" charset="0"/>
                        </a:rPr>
                        <a:t> </a:t>
                      </a:r>
                      <a:r>
                        <a:rPr lang="en-US" sz="1400" b="1" i="1" baseline="0" dirty="0" err="1" smtClean="0">
                          <a:effectLst/>
                          <a:latin typeface="Playfair Display" charset="0"/>
                        </a:rPr>
                        <a:t>và</a:t>
                      </a:r>
                      <a:r>
                        <a:rPr lang="en-US" sz="1400" b="1" i="1" baseline="0" dirty="0" smtClean="0">
                          <a:effectLst/>
                          <a:latin typeface="Playfair Display" charset="0"/>
                        </a:rPr>
                        <a:t> </a:t>
                      </a:r>
                      <a:r>
                        <a:rPr lang="en-US" sz="1400" b="1" i="1" baseline="0" dirty="0" err="1" smtClean="0">
                          <a:effectLst/>
                          <a:latin typeface="Playfair Display" charset="0"/>
                        </a:rPr>
                        <a:t>gia</a:t>
                      </a:r>
                      <a:r>
                        <a:rPr lang="en-US" sz="1400" b="1" i="1" baseline="0" dirty="0" smtClean="0">
                          <a:effectLst/>
                          <a:latin typeface="Playfair Display" charset="0"/>
                        </a:rPr>
                        <a:t> </a:t>
                      </a:r>
                      <a:r>
                        <a:rPr lang="en-US" sz="1400" b="1" i="1" baseline="0" dirty="0" err="1" smtClean="0">
                          <a:effectLst/>
                          <a:latin typeface="Playfair Display" charset="0"/>
                        </a:rPr>
                        <a:t>đình</a:t>
                      </a:r>
                      <a:r>
                        <a:rPr lang="en-US" sz="1400" b="1" i="1" baseline="0" dirty="0" smtClean="0">
                          <a:effectLst/>
                          <a:latin typeface="Playfair Display" charset="0"/>
                        </a:rPr>
                        <a:t> </a:t>
                      </a:r>
                    </a:p>
                    <a:p>
                      <a:pPr algn="just">
                        <a:lnSpc>
                          <a:spcPts val="2200"/>
                        </a:lnSpc>
                        <a:spcAft>
                          <a:spcPts val="0"/>
                        </a:spcAft>
                      </a:pPr>
                      <a:r>
                        <a:rPr lang="en-US" sz="1400" dirty="0" err="1" smtClean="0">
                          <a:effectLst/>
                          <a:latin typeface="Playfair Display" charset="0"/>
                        </a:rPr>
                        <a:t>Giảng</a:t>
                      </a:r>
                      <a:r>
                        <a:rPr lang="en-US" sz="1400" dirty="0" smtClean="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r>
                        <a:rPr lang="en-US" sz="1400" dirty="0" err="1">
                          <a:effectLst/>
                          <a:latin typeface="Playfair Display" charset="0"/>
                        </a:rPr>
                        <a:t>Thế</a:t>
                      </a:r>
                      <a:r>
                        <a:rPr lang="en-US" sz="1400" dirty="0">
                          <a:effectLst/>
                          <a:latin typeface="Playfair Display" charset="0"/>
                        </a:rPr>
                        <a:t> </a:t>
                      </a:r>
                      <a:r>
                        <a:rPr lang="en-US" sz="1400" dirty="0" err="1">
                          <a:effectLst/>
                          <a:latin typeface="Playfair Display" charset="0"/>
                        </a:rPr>
                        <a:t>nào</a:t>
                      </a:r>
                      <a:r>
                        <a:rPr lang="en-US" sz="1400" dirty="0">
                          <a:effectLst/>
                          <a:latin typeface="Playfair Display" charset="0"/>
                        </a:rPr>
                        <a:t> </a:t>
                      </a:r>
                      <a:r>
                        <a:rPr lang="en-US" sz="1400" dirty="0" err="1">
                          <a:effectLst/>
                          <a:latin typeface="Playfair Display" charset="0"/>
                        </a:rPr>
                        <a:t>là</a:t>
                      </a:r>
                      <a:r>
                        <a:rPr lang="en-US" sz="1400" dirty="0">
                          <a:effectLst/>
                          <a:latin typeface="Playfair Display" charset="0"/>
                        </a:rPr>
                        <a:t> </a:t>
                      </a:r>
                      <a:r>
                        <a:rPr lang="en-US" sz="1400" dirty="0" err="1">
                          <a:effectLst/>
                          <a:latin typeface="Playfair Display" charset="0"/>
                        </a:rPr>
                        <a:t>tư</a:t>
                      </a:r>
                      <a:r>
                        <a:rPr lang="en-US" sz="1400" dirty="0">
                          <a:effectLst/>
                          <a:latin typeface="Playfair Display" charset="0"/>
                        </a:rPr>
                        <a:t> </a:t>
                      </a:r>
                      <a:r>
                        <a:rPr lang="en-US" sz="1400" dirty="0" err="1">
                          <a:effectLst/>
                          <a:latin typeface="Playfair Display" charset="0"/>
                        </a:rPr>
                        <a:t>vấn</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luật</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algn="just">
                        <a:lnSpc>
                          <a:spcPts val="2200"/>
                        </a:lnSpc>
                        <a:spcAft>
                          <a:spcPts val="0"/>
                        </a:spcAft>
                      </a:pPr>
                      <a:r>
                        <a:rPr lang="en-US" sz="1400" dirty="0">
                          <a:effectLst/>
                          <a:latin typeface="Playfair Display" charset="0"/>
                        </a:rPr>
                        <a:t>- </a:t>
                      </a:r>
                      <a:r>
                        <a:rPr lang="en-US" sz="1400" dirty="0" err="1">
                          <a:effectLst/>
                          <a:latin typeface="Playfair Display" charset="0"/>
                        </a:rPr>
                        <a:t>Khi</a:t>
                      </a:r>
                      <a:r>
                        <a:rPr lang="en-US" sz="1400" dirty="0">
                          <a:effectLst/>
                          <a:latin typeface="Playfair Display" charset="0"/>
                        </a:rPr>
                        <a:t> </a:t>
                      </a:r>
                      <a:r>
                        <a:rPr lang="en-US" sz="1400" dirty="0" err="1">
                          <a:effectLst/>
                          <a:latin typeface="Playfair Display" charset="0"/>
                        </a:rPr>
                        <a:t>tư</a:t>
                      </a:r>
                      <a:r>
                        <a:rPr lang="en-US" sz="1400" dirty="0">
                          <a:effectLst/>
                          <a:latin typeface="Playfair Display" charset="0"/>
                        </a:rPr>
                        <a:t> </a:t>
                      </a:r>
                      <a:r>
                        <a:rPr lang="en-US" sz="1400" dirty="0" err="1">
                          <a:effectLst/>
                          <a:latin typeface="Playfair Display" charset="0"/>
                        </a:rPr>
                        <a:t>vấn</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luật</a:t>
                      </a:r>
                      <a:r>
                        <a:rPr lang="en-US" sz="1400" dirty="0">
                          <a:effectLst/>
                          <a:latin typeface="Playfair Display" charset="0"/>
                        </a:rPr>
                        <a:t> </a:t>
                      </a:r>
                      <a:r>
                        <a:rPr lang="en-US" sz="1400" dirty="0" err="1">
                          <a:effectLst/>
                          <a:latin typeface="Playfair Display" charset="0"/>
                        </a:rPr>
                        <a:t>cần</a:t>
                      </a:r>
                      <a:r>
                        <a:rPr lang="en-US" sz="1400" dirty="0">
                          <a:effectLst/>
                          <a:latin typeface="Playfair Display" charset="0"/>
                        </a:rPr>
                        <a:t> </a:t>
                      </a:r>
                      <a:r>
                        <a:rPr lang="en-US" sz="1400" dirty="0" err="1">
                          <a:effectLst/>
                          <a:latin typeface="Playfair Display" charset="0"/>
                        </a:rPr>
                        <a:t>tuân</a:t>
                      </a:r>
                      <a:r>
                        <a:rPr lang="en-US" sz="1400" dirty="0">
                          <a:effectLst/>
                          <a:latin typeface="Playfair Display" charset="0"/>
                        </a:rPr>
                        <a:t> </a:t>
                      </a:r>
                      <a:r>
                        <a:rPr lang="en-US" sz="1400" dirty="0" err="1">
                          <a:effectLst/>
                          <a:latin typeface="Playfair Display" charset="0"/>
                        </a:rPr>
                        <a:t>thủ</a:t>
                      </a:r>
                      <a:r>
                        <a:rPr lang="en-US" sz="1400" dirty="0">
                          <a:effectLst/>
                          <a:latin typeface="Playfair Display" charset="0"/>
                        </a:rPr>
                        <a:t> </a:t>
                      </a:r>
                      <a:r>
                        <a:rPr lang="en-US" sz="1400" dirty="0" err="1">
                          <a:effectLst/>
                          <a:latin typeface="Playfair Display" charset="0"/>
                        </a:rPr>
                        <a:t>những</a:t>
                      </a:r>
                      <a:r>
                        <a:rPr lang="en-US" sz="1400" dirty="0">
                          <a:effectLst/>
                          <a:latin typeface="Playfair Display" charset="0"/>
                        </a:rPr>
                        <a:t> </a:t>
                      </a:r>
                      <a:r>
                        <a:rPr lang="en-US" sz="1400" dirty="0" err="1">
                          <a:effectLst/>
                          <a:latin typeface="Playfair Display" charset="0"/>
                        </a:rPr>
                        <a:t>quy</a:t>
                      </a:r>
                      <a:r>
                        <a:rPr lang="en-US" sz="1400" dirty="0">
                          <a:effectLst/>
                          <a:latin typeface="Playfair Display" charset="0"/>
                        </a:rPr>
                        <a:t> </a:t>
                      </a:r>
                      <a:r>
                        <a:rPr lang="en-US" sz="1400" dirty="0" err="1">
                          <a:effectLst/>
                          <a:latin typeface="Playfair Display" charset="0"/>
                        </a:rPr>
                        <a:t>định</a:t>
                      </a:r>
                      <a:r>
                        <a:rPr lang="en-US" sz="1400" dirty="0">
                          <a:effectLst/>
                          <a:latin typeface="Playfair Display" charset="0"/>
                        </a:rPr>
                        <a:t> </a:t>
                      </a:r>
                      <a:r>
                        <a:rPr lang="en-US" sz="1400" dirty="0" err="1">
                          <a:effectLst/>
                          <a:latin typeface="Playfair Display" charset="0"/>
                        </a:rPr>
                        <a:t>gì</a:t>
                      </a:r>
                      <a:r>
                        <a:rPr lang="en-US" sz="1400" dirty="0">
                          <a:effectLst/>
                          <a:latin typeface="Playfair Display" charset="0"/>
                        </a:rPr>
                        <a:t>?</a:t>
                      </a:r>
                      <a:endParaRPr lang="en-US" sz="1400" dirty="0">
                        <a:effectLst/>
                        <a:latin typeface="Playfair Display" charset="0"/>
                        <a:ea typeface="Calibri"/>
                        <a:cs typeface="Times New Roman"/>
                      </a:endParaRPr>
                    </a:p>
                  </a:txBody>
                  <a:tcPr marL="52870" marR="52870" marT="0" marB="0"/>
                </a:tc>
                <a:tc>
                  <a:txBody>
                    <a:bodyPr/>
                    <a:lstStyle/>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err="1">
                          <a:effectLst/>
                          <a:latin typeface="Playfair Display" charset="0"/>
                        </a:rPr>
                        <a:t>Làm</a:t>
                      </a:r>
                      <a:r>
                        <a:rPr lang="en-US" sz="1400" dirty="0">
                          <a:effectLst/>
                          <a:latin typeface="Playfair Display" charset="0"/>
                        </a:rPr>
                        <a:t> </a:t>
                      </a:r>
                      <a:r>
                        <a:rPr lang="en-US" sz="1400" dirty="0" err="1">
                          <a:effectLst/>
                          <a:latin typeface="Playfair Display" charset="0"/>
                        </a:rPr>
                        <a:t>việc</a:t>
                      </a:r>
                      <a:r>
                        <a:rPr lang="en-US" sz="1400" dirty="0">
                          <a:effectLst/>
                          <a:latin typeface="Playfair Display" charset="0"/>
                        </a:rPr>
                        <a:t> </a:t>
                      </a:r>
                      <a:r>
                        <a:rPr lang="en-US" sz="1400" dirty="0" err="1">
                          <a:effectLst/>
                          <a:latin typeface="Playfair Display" charset="0"/>
                        </a:rPr>
                        <a:t>nhóm</a:t>
                      </a:r>
                      <a:r>
                        <a:rPr lang="en-US" sz="1400" dirty="0">
                          <a:effectLst/>
                          <a:latin typeface="Playfair Display" charset="0"/>
                        </a:rPr>
                        <a:t>:</a:t>
                      </a:r>
                    </a:p>
                    <a:p>
                      <a:pPr algn="just">
                        <a:lnSpc>
                          <a:spcPts val="2200"/>
                        </a:lnSpc>
                        <a:spcAft>
                          <a:spcPts val="0"/>
                        </a:spcAft>
                      </a:pPr>
                      <a:r>
                        <a:rPr lang="en-US" sz="1400" dirty="0">
                          <a:effectLst/>
                          <a:latin typeface="Playfair Display" charset="0"/>
                        </a:rPr>
                        <a:t>- Chia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thành</a:t>
                      </a:r>
                      <a:r>
                        <a:rPr lang="en-US" sz="1400" dirty="0">
                          <a:effectLst/>
                          <a:latin typeface="Playfair Display" charset="0"/>
                        </a:rPr>
                        <a:t> 2 </a:t>
                      </a:r>
                      <a:r>
                        <a:rPr lang="en-US" sz="1400" dirty="0" err="1">
                          <a:effectLst/>
                          <a:latin typeface="Playfair Display" charset="0"/>
                        </a:rPr>
                        <a:t>nhóm</a:t>
                      </a: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r>
                        <a:rPr lang="en-US" sz="1400" dirty="0" err="1">
                          <a:effectLst/>
                          <a:latin typeface="Playfair Display" charset="0"/>
                        </a:rPr>
                        <a:t>Nhóm</a:t>
                      </a:r>
                      <a:r>
                        <a:rPr lang="en-US" sz="1400" dirty="0">
                          <a:effectLst/>
                          <a:latin typeface="Playfair Display" charset="0"/>
                        </a:rPr>
                        <a:t> 1 </a:t>
                      </a:r>
                      <a:r>
                        <a:rPr lang="en-US" sz="1400" dirty="0" err="1">
                          <a:effectLst/>
                          <a:latin typeface="Playfair Display" charset="0"/>
                        </a:rPr>
                        <a:t>viết</a:t>
                      </a:r>
                      <a:r>
                        <a:rPr lang="en-US" sz="1400" dirty="0">
                          <a:effectLst/>
                          <a:latin typeface="Playfair Display" charset="0"/>
                        </a:rPr>
                        <a:t> </a:t>
                      </a:r>
                      <a:r>
                        <a:rPr lang="en-US" sz="1400" dirty="0" err="1">
                          <a:effectLst/>
                          <a:latin typeface="Playfair Display" charset="0"/>
                        </a:rPr>
                        <a:t>lên</a:t>
                      </a:r>
                      <a:r>
                        <a:rPr lang="en-US" sz="1400" dirty="0">
                          <a:effectLst/>
                          <a:latin typeface="Playfair Display" charset="0"/>
                        </a:rPr>
                        <a:t> </a:t>
                      </a:r>
                      <a:r>
                        <a:rPr lang="en-US" sz="1400" dirty="0" err="1">
                          <a:effectLst/>
                          <a:latin typeface="Playfair Display" charset="0"/>
                        </a:rPr>
                        <a:t>bảng</a:t>
                      </a:r>
                      <a:r>
                        <a:rPr lang="en-US" sz="1400" dirty="0">
                          <a:effectLst/>
                          <a:latin typeface="Playfair Display" charset="0"/>
                        </a:rPr>
                        <a:t> </a:t>
                      </a:r>
                      <a:r>
                        <a:rPr lang="en-US" sz="1400" dirty="0" err="1">
                          <a:effectLst/>
                          <a:latin typeface="Playfair Display" charset="0"/>
                        </a:rPr>
                        <a:t>đặc</a:t>
                      </a:r>
                      <a:r>
                        <a:rPr lang="en-US" sz="1400" dirty="0">
                          <a:effectLst/>
                          <a:latin typeface="Playfair Display" charset="0"/>
                        </a:rPr>
                        <a:t> </a:t>
                      </a:r>
                      <a:r>
                        <a:rPr lang="en-US" sz="1400" dirty="0" err="1">
                          <a:effectLst/>
                          <a:latin typeface="Playfair Display" charset="0"/>
                        </a:rPr>
                        <a:t>điểm</a:t>
                      </a:r>
                      <a:r>
                        <a:rPr lang="en-US" sz="1400" dirty="0">
                          <a:effectLst/>
                          <a:latin typeface="Playfair Display" charset="0"/>
                        </a:rPr>
                        <a:t> </a:t>
                      </a:r>
                      <a:r>
                        <a:rPr lang="en-US" sz="1400" dirty="0" err="1">
                          <a:effectLst/>
                          <a:latin typeface="Playfair Display" charset="0"/>
                        </a:rPr>
                        <a:t>cơ</a:t>
                      </a:r>
                      <a:r>
                        <a:rPr lang="en-US" sz="1400" dirty="0">
                          <a:effectLst/>
                          <a:latin typeface="Playfair Display" charset="0"/>
                        </a:rPr>
                        <a:t> </a:t>
                      </a:r>
                      <a:r>
                        <a:rPr lang="en-US" sz="1400" dirty="0" err="1">
                          <a:effectLst/>
                          <a:latin typeface="Playfair Display" charset="0"/>
                        </a:rPr>
                        <a:t>bản</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tư</a:t>
                      </a:r>
                      <a:r>
                        <a:rPr lang="en-US" sz="1400" dirty="0">
                          <a:effectLst/>
                          <a:latin typeface="Playfair Display" charset="0"/>
                        </a:rPr>
                        <a:t> </a:t>
                      </a:r>
                      <a:r>
                        <a:rPr lang="en-US" sz="1400" dirty="0" err="1">
                          <a:effectLst/>
                          <a:latin typeface="Playfair Display" charset="0"/>
                        </a:rPr>
                        <a:t>vấn</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luật</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 </a:t>
                      </a:r>
                      <a:endParaRPr lang="en-US" sz="1400" dirty="0">
                        <a:effectLst/>
                        <a:latin typeface="Playfair Display" charset="0"/>
                      </a:endParaRPr>
                    </a:p>
                    <a:p>
                      <a:pPr algn="just">
                        <a:lnSpc>
                          <a:spcPts val="2200"/>
                        </a:lnSpc>
                        <a:spcAft>
                          <a:spcPts val="0"/>
                        </a:spcAft>
                      </a:pPr>
                      <a:r>
                        <a:rPr lang="en-US" sz="1400" dirty="0">
                          <a:effectLst/>
                          <a:latin typeface="Playfair Display" charset="0"/>
                        </a:rPr>
                        <a:t>- </a:t>
                      </a:r>
                      <a:r>
                        <a:rPr lang="en-US" sz="1400" dirty="0" err="1">
                          <a:effectLst/>
                          <a:latin typeface="Playfair Display" charset="0"/>
                        </a:rPr>
                        <a:t>Nhóm</a:t>
                      </a:r>
                      <a:r>
                        <a:rPr lang="en-US" sz="1400" dirty="0">
                          <a:effectLst/>
                          <a:latin typeface="Playfair Display" charset="0"/>
                        </a:rPr>
                        <a:t> 2 </a:t>
                      </a:r>
                      <a:r>
                        <a:rPr lang="en-US" sz="1400" dirty="0" err="1">
                          <a:effectLst/>
                          <a:latin typeface="Playfair Display" charset="0"/>
                        </a:rPr>
                        <a:t>viết</a:t>
                      </a:r>
                      <a:r>
                        <a:rPr lang="en-US" sz="1400" dirty="0">
                          <a:effectLst/>
                          <a:latin typeface="Playfair Display" charset="0"/>
                        </a:rPr>
                        <a:t> </a:t>
                      </a:r>
                      <a:r>
                        <a:rPr lang="en-US" sz="1400" dirty="0" err="1">
                          <a:effectLst/>
                          <a:latin typeface="Playfair Display" charset="0"/>
                        </a:rPr>
                        <a:t>lên</a:t>
                      </a:r>
                      <a:r>
                        <a:rPr lang="en-US" sz="1400" dirty="0">
                          <a:effectLst/>
                          <a:latin typeface="Playfair Display" charset="0"/>
                        </a:rPr>
                        <a:t> </a:t>
                      </a:r>
                      <a:r>
                        <a:rPr lang="en-US" sz="1400" dirty="0" err="1">
                          <a:effectLst/>
                          <a:latin typeface="Playfair Display" charset="0"/>
                        </a:rPr>
                        <a:t>bảng</a:t>
                      </a:r>
                      <a:r>
                        <a:rPr lang="en-US" sz="1400" dirty="0">
                          <a:effectLst/>
                          <a:latin typeface="Playfair Display" charset="0"/>
                        </a:rPr>
                        <a:t> </a:t>
                      </a:r>
                      <a:r>
                        <a:rPr lang="en-US" sz="1400" dirty="0" err="1">
                          <a:effectLst/>
                          <a:latin typeface="Playfair Display" charset="0"/>
                        </a:rPr>
                        <a:t>quy</a:t>
                      </a:r>
                      <a:r>
                        <a:rPr lang="en-US" sz="1400" dirty="0">
                          <a:effectLst/>
                          <a:latin typeface="Playfair Display" charset="0"/>
                        </a:rPr>
                        <a:t> </a:t>
                      </a:r>
                      <a:r>
                        <a:rPr lang="en-US" sz="1400" dirty="0" err="1">
                          <a:effectLst/>
                          <a:latin typeface="Playfair Display" charset="0"/>
                        </a:rPr>
                        <a:t>định</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err="1">
                          <a:effectLst/>
                          <a:latin typeface="Playfair Display" charset="0"/>
                        </a:rPr>
                        <a:t>hành</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tư</a:t>
                      </a:r>
                      <a:r>
                        <a:rPr lang="en-US" sz="1400" dirty="0">
                          <a:effectLst/>
                          <a:latin typeface="Playfair Display" charset="0"/>
                        </a:rPr>
                        <a:t> </a:t>
                      </a:r>
                      <a:r>
                        <a:rPr lang="en-US" sz="1400" dirty="0" err="1">
                          <a:effectLst/>
                          <a:latin typeface="Playfair Display" charset="0"/>
                        </a:rPr>
                        <a:t>vấn</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a:effectLst/>
                          <a:latin typeface="Playfair Display" charset="0"/>
                        </a:rPr>
                        <a:t>luật</a:t>
                      </a:r>
                      <a:r>
                        <a:rPr lang="en-US" sz="1400" dirty="0">
                          <a:effectLst/>
                          <a:latin typeface="Playfair Display" charset="0"/>
                        </a:rPr>
                        <a:t>.</a:t>
                      </a:r>
                    </a:p>
                    <a:p>
                      <a:pPr algn="just">
                        <a:lnSpc>
                          <a:spcPts val="2200"/>
                        </a:lnSpc>
                        <a:spcAft>
                          <a:spcPts val="0"/>
                        </a:spcAft>
                      </a:pPr>
                      <a:r>
                        <a:rPr lang="en-US" sz="1400" dirty="0">
                          <a:effectLst/>
                          <a:latin typeface="Playfair Display" charset="0"/>
                        </a:rPr>
                        <a:t> </a:t>
                      </a:r>
                      <a:endParaRPr lang="en-US" sz="1400" dirty="0">
                        <a:effectLst/>
                        <a:latin typeface="Playfair Display" charset="0"/>
                        <a:ea typeface="Calibri"/>
                        <a:cs typeface="Times New Roman"/>
                      </a:endParaRPr>
                    </a:p>
                  </a:txBody>
                  <a:tcPr marL="52870" marR="52870"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smtClean="0">
                          <a:effectLst/>
                          <a:latin typeface="Playfair Display" charset="0"/>
                        </a:rPr>
                        <a:t>18 </a:t>
                      </a:r>
                      <a:r>
                        <a:rPr lang="en-US" sz="1400" dirty="0" err="1">
                          <a:effectLst/>
                          <a:latin typeface="Playfair Display" charset="0"/>
                        </a:rPr>
                        <a:t>phút</a:t>
                      </a:r>
                      <a:endParaRPr lang="en-US" sz="1400" dirty="0">
                        <a:effectLst/>
                        <a:latin typeface="Playfair Display" charset="0"/>
                      </a:endParaRP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Giấy</a:t>
                      </a:r>
                      <a:r>
                        <a:rPr lang="en-US" sz="1400" dirty="0">
                          <a:effectLst/>
                          <a:latin typeface="Playfair Display" charset="0"/>
                        </a:rPr>
                        <a:t>, </a:t>
                      </a:r>
                      <a:r>
                        <a:rPr lang="en-US" sz="1400" dirty="0" err="1">
                          <a:effectLst/>
                          <a:latin typeface="Playfair Display" charset="0"/>
                        </a:rPr>
                        <a:t>bút</a:t>
                      </a:r>
                      <a:endParaRPr lang="en-US" sz="1400" dirty="0">
                        <a:effectLst/>
                        <a:latin typeface="Playfair Display" charset="0"/>
                      </a:endParaRPr>
                    </a:p>
                    <a:p>
                      <a:pPr algn="just">
                        <a:lnSpc>
                          <a:spcPct val="130000"/>
                        </a:lnSpc>
                        <a:spcAft>
                          <a:spcPts val="0"/>
                        </a:spcAft>
                      </a:pPr>
                      <a:r>
                        <a:rPr lang="en-US" sz="1400" dirty="0" err="1">
                          <a:effectLst/>
                          <a:latin typeface="Playfair Display" charset="0"/>
                        </a:rPr>
                        <a:t>bảng</a:t>
                      </a:r>
                      <a:r>
                        <a:rPr lang="en-US" sz="1400" dirty="0">
                          <a:effectLst/>
                          <a:latin typeface="Playfair Display" charset="0"/>
                        </a:rPr>
                        <a:t> </a:t>
                      </a:r>
                      <a:r>
                        <a:rPr lang="en-US" sz="1400" dirty="0" err="1">
                          <a:effectLst/>
                          <a:latin typeface="Playfair Display" charset="0"/>
                        </a:rPr>
                        <a:t>trắng</a:t>
                      </a:r>
                      <a:endParaRPr lang="en-US" sz="1400" dirty="0">
                        <a:effectLst/>
                        <a:latin typeface="Playfair Display" charset="0"/>
                        <a:ea typeface="Times New Roman"/>
                        <a:cs typeface="Times New Roman"/>
                      </a:endParaRPr>
                    </a:p>
                  </a:txBody>
                  <a:tcPr marL="52870" marR="52870" marT="0" marB="0"/>
                </a:tc>
              </a:tr>
            </a:tbl>
          </a:graphicData>
        </a:graphic>
      </p:graphicFrame>
    </p:spTree>
    <p:extLst>
      <p:ext uri="{BB962C8B-B14F-4D97-AF65-F5344CB8AC3E}">
        <p14:creationId xmlns:p14="http://schemas.microsoft.com/office/powerpoint/2010/main" val="1700716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817202573"/>
              </p:ext>
            </p:extLst>
          </p:nvPr>
        </p:nvGraphicFramePr>
        <p:xfrm>
          <a:off x="609599" y="666750"/>
          <a:ext cx="8153402" cy="2235200"/>
        </p:xfrm>
        <a:graphic>
          <a:graphicData uri="http://schemas.openxmlformats.org/drawingml/2006/table">
            <a:tbl>
              <a:tblPr firstRow="1" firstCol="1" bandRow="1">
                <a:tableStyleId>{50612979-EF31-4AF9-A8EF-6B6A0A963571}</a:tableStyleId>
              </a:tblPr>
              <a:tblGrid>
                <a:gridCol w="3352801"/>
                <a:gridCol w="2819400"/>
                <a:gridCol w="914400"/>
                <a:gridCol w="1066801"/>
              </a:tblGrid>
              <a:tr h="2057400">
                <a:tc>
                  <a:txBody>
                    <a:bodyPr/>
                    <a:lstStyle/>
                    <a:p>
                      <a:pPr algn="just">
                        <a:lnSpc>
                          <a:spcPts val="2200"/>
                        </a:lnSpc>
                        <a:spcAft>
                          <a:spcPts val="0"/>
                        </a:spcAft>
                      </a:pPr>
                      <a:r>
                        <a:rPr lang="en-US" sz="1400" b="1" i="1" dirty="0">
                          <a:effectLst/>
                          <a:latin typeface="Playfair Display" charset="0"/>
                        </a:rPr>
                        <a:t>2.2. </a:t>
                      </a:r>
                      <a:r>
                        <a:rPr lang="en-US" sz="1400" b="1" i="1" dirty="0" err="1">
                          <a:effectLst/>
                          <a:latin typeface="Playfair Display" charset="0"/>
                        </a:rPr>
                        <a:t>Đại</a:t>
                      </a:r>
                      <a:r>
                        <a:rPr lang="en-US" sz="1400" b="1" i="1" dirty="0">
                          <a:effectLst/>
                          <a:latin typeface="Playfair Display" charset="0"/>
                        </a:rPr>
                        <a:t> </a:t>
                      </a:r>
                      <a:r>
                        <a:rPr lang="en-US" sz="1400" b="1" i="1" dirty="0" err="1">
                          <a:effectLst/>
                          <a:latin typeface="Playfair Display" charset="0"/>
                        </a:rPr>
                        <a:t>diện</a:t>
                      </a:r>
                      <a:r>
                        <a:rPr lang="en-US" sz="1400" b="1" i="1" dirty="0">
                          <a:effectLst/>
                          <a:latin typeface="Playfair Display" charset="0"/>
                        </a:rPr>
                        <a:t> </a:t>
                      </a:r>
                      <a:r>
                        <a:rPr lang="en-US" sz="1400" b="1" i="1" dirty="0" err="1">
                          <a:effectLst/>
                          <a:latin typeface="Playfair Display" charset="0"/>
                        </a:rPr>
                        <a:t>tại</a:t>
                      </a:r>
                      <a:r>
                        <a:rPr lang="en-US" sz="1400" b="1" i="1" dirty="0">
                          <a:effectLst/>
                          <a:latin typeface="Playfair Display" charset="0"/>
                        </a:rPr>
                        <a:t> </a:t>
                      </a:r>
                      <a:r>
                        <a:rPr lang="en-US" sz="1400" b="1" i="1" dirty="0" err="1">
                          <a:effectLst/>
                          <a:latin typeface="Playfair Display" charset="0"/>
                        </a:rPr>
                        <a:t>Tòa</a:t>
                      </a:r>
                      <a:r>
                        <a:rPr lang="en-US" sz="1400" b="1" i="1" dirty="0">
                          <a:effectLst/>
                          <a:latin typeface="Playfair Display" charset="0"/>
                        </a:rPr>
                        <a:t> </a:t>
                      </a:r>
                      <a:r>
                        <a:rPr lang="en-US" sz="1400" b="1" i="1" dirty="0" err="1">
                          <a:effectLst/>
                          <a:latin typeface="Playfair Display" charset="0"/>
                        </a:rPr>
                        <a:t>án</a:t>
                      </a:r>
                      <a:r>
                        <a:rPr lang="en-US" sz="1400" b="1" i="1" dirty="0">
                          <a:effectLst/>
                          <a:latin typeface="Playfair Display" charset="0"/>
                        </a:rPr>
                        <a:t> </a:t>
                      </a:r>
                    </a:p>
                    <a:p>
                      <a:pPr algn="just">
                        <a:lnSpc>
                          <a:spcPts val="2200"/>
                        </a:lnSpc>
                        <a:spcAft>
                          <a:spcPts val="0"/>
                        </a:spcAft>
                      </a:pP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r>
                        <a:rPr lang="en-US" sz="1400" dirty="0" err="1">
                          <a:effectLst/>
                          <a:latin typeface="Playfair Display" charset="0"/>
                        </a:rPr>
                        <a:t>Khi</a:t>
                      </a:r>
                      <a:r>
                        <a:rPr lang="en-US" sz="1400" dirty="0">
                          <a:effectLst/>
                          <a:latin typeface="Playfair Display" charset="0"/>
                        </a:rPr>
                        <a:t> </a:t>
                      </a:r>
                      <a:r>
                        <a:rPr lang="en-US" sz="1400" dirty="0" err="1">
                          <a:effectLst/>
                          <a:latin typeface="Playfair Display" charset="0"/>
                        </a:rPr>
                        <a:t>nào</a:t>
                      </a:r>
                      <a:r>
                        <a:rPr lang="en-US" sz="1400" dirty="0">
                          <a:effectLst/>
                          <a:latin typeface="Playfair Display" charset="0"/>
                        </a:rPr>
                        <a:t> </a:t>
                      </a:r>
                      <a:r>
                        <a:rPr lang="en-US" sz="1400" dirty="0" err="1">
                          <a:effectLst/>
                          <a:latin typeface="Playfair Display" charset="0"/>
                        </a:rPr>
                        <a:t>thì</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err="1">
                          <a:effectLst/>
                          <a:latin typeface="Playfair Display" charset="0"/>
                        </a:rPr>
                        <a:t>việc</a:t>
                      </a:r>
                      <a:r>
                        <a:rPr lang="en-US" sz="1400" dirty="0">
                          <a:effectLst/>
                          <a:latin typeface="Playfair Display" charset="0"/>
                        </a:rPr>
                        <a:t> </a:t>
                      </a:r>
                      <a:r>
                        <a:rPr lang="en-US" sz="1400" dirty="0" err="1">
                          <a:effectLst/>
                          <a:latin typeface="Playfair Display" charset="0"/>
                        </a:rPr>
                        <a:t>đại</a:t>
                      </a:r>
                      <a:r>
                        <a:rPr lang="en-US" sz="1400" dirty="0">
                          <a:effectLst/>
                          <a:latin typeface="Playfair Display" charset="0"/>
                        </a:rPr>
                        <a:t> </a:t>
                      </a:r>
                      <a:r>
                        <a:rPr lang="en-US" sz="1400" dirty="0" err="1">
                          <a:effectLst/>
                          <a:latin typeface="Playfair Display" charset="0"/>
                        </a:rPr>
                        <a:t>diện</a:t>
                      </a:r>
                      <a:r>
                        <a:rPr lang="en-US" sz="1400" dirty="0">
                          <a:effectLst/>
                          <a:latin typeface="Playfair Display" charset="0"/>
                        </a:rPr>
                        <a:t> </a:t>
                      </a:r>
                      <a:r>
                        <a:rPr lang="en-US" sz="1400" dirty="0" err="1">
                          <a:effectLst/>
                          <a:latin typeface="Playfair Display" charset="0"/>
                        </a:rPr>
                        <a:t>tại</a:t>
                      </a:r>
                      <a:r>
                        <a:rPr lang="en-US" sz="1400" dirty="0">
                          <a:effectLst/>
                          <a:latin typeface="Playfair Display" charset="0"/>
                        </a:rPr>
                        <a:t> </a:t>
                      </a:r>
                      <a:r>
                        <a:rPr lang="en-US" sz="1400" dirty="0" err="1">
                          <a:effectLst/>
                          <a:latin typeface="Playfair Display" charset="0"/>
                        </a:rPr>
                        <a:t>Tòa</a:t>
                      </a:r>
                      <a:r>
                        <a:rPr lang="en-US" sz="1400" dirty="0">
                          <a:effectLst/>
                          <a:latin typeface="Playfair Display" charset="0"/>
                        </a:rPr>
                        <a:t> </a:t>
                      </a:r>
                      <a:r>
                        <a:rPr lang="en-US" sz="1400" dirty="0" err="1">
                          <a:effectLst/>
                          <a:latin typeface="Playfair Display" charset="0"/>
                        </a:rPr>
                        <a:t>án</a:t>
                      </a:r>
                      <a:r>
                        <a:rPr lang="en-US" sz="1400" dirty="0">
                          <a:effectLst/>
                          <a:latin typeface="Playfair Display" charset="0"/>
                        </a:rPr>
                        <a:t> </a:t>
                      </a:r>
                      <a:r>
                        <a:rPr lang="en-US" sz="1400" dirty="0" err="1">
                          <a:effectLst/>
                          <a:latin typeface="Playfair Display" charset="0"/>
                        </a:rPr>
                        <a:t>cho</a:t>
                      </a:r>
                      <a:r>
                        <a:rPr lang="en-US" sz="1400" dirty="0">
                          <a:effectLst/>
                          <a:latin typeface="Playfair Display" charset="0"/>
                        </a:rPr>
                        <a:t> </a:t>
                      </a:r>
                      <a:r>
                        <a:rPr lang="en-US" sz="1400" dirty="0" err="1">
                          <a:effectLst/>
                          <a:latin typeface="Playfair Display" charset="0"/>
                        </a:rPr>
                        <a:t>đối</a:t>
                      </a:r>
                      <a:r>
                        <a:rPr lang="en-US" sz="1400" dirty="0">
                          <a:effectLst/>
                          <a:latin typeface="Playfair Display" charset="0"/>
                        </a:rPr>
                        <a:t> </a:t>
                      </a:r>
                      <a:r>
                        <a:rPr lang="en-US" sz="1400" dirty="0" err="1">
                          <a:effectLst/>
                          <a:latin typeface="Playfair Display" charset="0"/>
                        </a:rPr>
                        <a:t>tượng</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smtClean="0">
                          <a:effectLst/>
                          <a:latin typeface="Playfair Display" charset="0"/>
                        </a:rPr>
                        <a:t>TGPL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algn="just">
                        <a:lnSpc>
                          <a:spcPts val="2200"/>
                        </a:lnSpc>
                        <a:spcAft>
                          <a:spcPts val="0"/>
                        </a:spcAft>
                      </a:pPr>
                      <a:r>
                        <a:rPr lang="en-US" sz="1400" dirty="0">
                          <a:effectLst/>
                          <a:latin typeface="Playfair Display" charset="0"/>
                        </a:rPr>
                        <a:t>- </a:t>
                      </a:r>
                      <a:r>
                        <a:rPr lang="en-US" sz="1400" dirty="0" err="1">
                          <a:effectLst/>
                          <a:latin typeface="Playfair Display" charset="0"/>
                        </a:rPr>
                        <a:t>Điều</a:t>
                      </a:r>
                      <a:r>
                        <a:rPr lang="en-US" sz="1400" dirty="0">
                          <a:effectLst/>
                          <a:latin typeface="Playfair Display" charset="0"/>
                        </a:rPr>
                        <a:t> </a:t>
                      </a:r>
                      <a:r>
                        <a:rPr lang="en-US" sz="1400" dirty="0" err="1">
                          <a:effectLst/>
                          <a:latin typeface="Playfair Display" charset="0"/>
                        </a:rPr>
                        <a:t>kiện</a:t>
                      </a:r>
                      <a:r>
                        <a:rPr lang="en-US" sz="1400" dirty="0">
                          <a:effectLst/>
                          <a:latin typeface="Playfair Display" charset="0"/>
                        </a:rPr>
                        <a:t> </a:t>
                      </a:r>
                      <a:r>
                        <a:rPr lang="en-US" sz="1400" dirty="0" err="1">
                          <a:effectLst/>
                          <a:latin typeface="Playfair Display" charset="0"/>
                        </a:rPr>
                        <a:t>để</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đại</a:t>
                      </a:r>
                      <a:r>
                        <a:rPr lang="en-US" sz="1400" dirty="0">
                          <a:effectLst/>
                          <a:latin typeface="Playfair Display" charset="0"/>
                        </a:rPr>
                        <a:t> </a:t>
                      </a:r>
                      <a:r>
                        <a:rPr lang="en-US" sz="1400" dirty="0" err="1">
                          <a:effectLst/>
                          <a:latin typeface="Playfair Display" charset="0"/>
                        </a:rPr>
                        <a:t>diện</a:t>
                      </a:r>
                      <a:r>
                        <a:rPr lang="en-US" sz="1400" dirty="0">
                          <a:effectLst/>
                          <a:latin typeface="Playfair Display" charset="0"/>
                        </a:rPr>
                        <a:t> </a:t>
                      </a:r>
                      <a:r>
                        <a:rPr lang="en-US" sz="1400" dirty="0" err="1">
                          <a:effectLst/>
                          <a:latin typeface="Playfair Display" charset="0"/>
                        </a:rPr>
                        <a:t>cho</a:t>
                      </a:r>
                      <a:r>
                        <a:rPr lang="en-US" sz="1400" dirty="0">
                          <a:effectLst/>
                          <a:latin typeface="Playfair Display" charset="0"/>
                        </a:rPr>
                        <a:t> </a:t>
                      </a:r>
                      <a:r>
                        <a:rPr lang="en-US" sz="1400" dirty="0" err="1">
                          <a:effectLst/>
                          <a:latin typeface="Playfair Display" charset="0"/>
                        </a:rPr>
                        <a:t>đối</a:t>
                      </a:r>
                      <a:r>
                        <a:rPr lang="en-US" sz="1400" dirty="0">
                          <a:effectLst/>
                          <a:latin typeface="Playfair Display" charset="0"/>
                        </a:rPr>
                        <a:t> </a:t>
                      </a:r>
                      <a:r>
                        <a:rPr lang="en-US" sz="1400" dirty="0" err="1">
                          <a:effectLst/>
                          <a:latin typeface="Playfair Display" charset="0"/>
                        </a:rPr>
                        <a:t>tượng</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tại</a:t>
                      </a:r>
                      <a:r>
                        <a:rPr lang="en-US" sz="1400" dirty="0" smtClean="0">
                          <a:effectLst/>
                          <a:latin typeface="Playfair Display" charset="0"/>
                        </a:rPr>
                        <a:t> </a:t>
                      </a:r>
                      <a:r>
                        <a:rPr lang="en-US" sz="1400" dirty="0" err="1">
                          <a:effectLst/>
                          <a:latin typeface="Playfair Display" charset="0"/>
                        </a:rPr>
                        <a:t>Tòa</a:t>
                      </a:r>
                      <a:r>
                        <a:rPr lang="en-US" sz="1400" dirty="0">
                          <a:effectLst/>
                          <a:latin typeface="Playfair Display" charset="0"/>
                        </a:rPr>
                        <a:t> </a:t>
                      </a:r>
                      <a:r>
                        <a:rPr lang="en-US" sz="1400" dirty="0" err="1">
                          <a:effectLst/>
                          <a:latin typeface="Playfair Display" charset="0"/>
                        </a:rPr>
                        <a:t>án</a:t>
                      </a:r>
                      <a:r>
                        <a:rPr lang="en-US" sz="1400" dirty="0">
                          <a:effectLst/>
                          <a:latin typeface="Playfair Display" charset="0"/>
                        </a:rPr>
                        <a:t>?</a:t>
                      </a:r>
                    </a:p>
                    <a:p>
                      <a:pPr algn="just">
                        <a:lnSpc>
                          <a:spcPts val="2200"/>
                        </a:lnSpc>
                        <a:spcAft>
                          <a:spcPts val="0"/>
                        </a:spcAft>
                      </a:pPr>
                      <a:r>
                        <a:rPr lang="vi-VN" sz="1400" dirty="0">
                          <a:effectLst/>
                        </a:rPr>
                        <a:t> </a:t>
                      </a:r>
                      <a:endParaRPr lang="en-US" sz="1400" dirty="0">
                        <a:effectLst/>
                        <a:latin typeface="Playfair Display" charset="0"/>
                        <a:ea typeface="Calibri"/>
                        <a:cs typeface="Times New Roman"/>
                      </a:endParaRPr>
                    </a:p>
                  </a:txBody>
                  <a:tcPr marL="37232" marR="37232" marT="0" marB="0"/>
                </a:tc>
                <a:tc>
                  <a:txBody>
                    <a:bodyPr/>
                    <a:lstStyle/>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r>
                        <a:rPr lang="en-US" sz="1400" dirty="0" smtClean="0">
                          <a:effectLst/>
                          <a:latin typeface="Playfair Display" charset="0"/>
                        </a:rPr>
                        <a:t>- </a:t>
                      </a:r>
                      <a:r>
                        <a:rPr lang="en-US" sz="1400" dirty="0" err="1">
                          <a:effectLst/>
                          <a:latin typeface="Playfair Display" charset="0"/>
                        </a:rPr>
                        <a:t>Mỗi</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mời</a:t>
                      </a:r>
                      <a:r>
                        <a:rPr lang="en-US" sz="1400" dirty="0">
                          <a:effectLst/>
                          <a:latin typeface="Playfair Display" charset="0"/>
                        </a:rPr>
                        <a:t> </a:t>
                      </a:r>
                      <a:r>
                        <a:rPr lang="en-US" sz="1400" dirty="0" err="1">
                          <a:effectLst/>
                          <a:latin typeface="Playfair Display" charset="0"/>
                        </a:rPr>
                        <a:t>từ</a:t>
                      </a:r>
                      <a:r>
                        <a:rPr lang="en-US" sz="1400" dirty="0">
                          <a:effectLst/>
                          <a:latin typeface="Playfair Display" charset="0"/>
                        </a:rPr>
                        <a:t> 3 – 4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trả</a:t>
                      </a:r>
                      <a:r>
                        <a:rPr lang="en-US" sz="1400" dirty="0">
                          <a:effectLst/>
                          <a:latin typeface="Playfair Display" charset="0"/>
                        </a:rPr>
                        <a:t> </a:t>
                      </a:r>
                      <a:r>
                        <a:rPr lang="en-US" sz="1400" dirty="0" err="1">
                          <a:effectLst/>
                          <a:latin typeface="Playfair Display" charset="0"/>
                        </a:rPr>
                        <a:t>lời</a:t>
                      </a:r>
                      <a:r>
                        <a:rPr lang="en-US" sz="1400" dirty="0">
                          <a:effectLst/>
                          <a:latin typeface="Playfair Display" charset="0"/>
                        </a:rPr>
                        <a:t>.</a:t>
                      </a:r>
                    </a:p>
                    <a:p>
                      <a:pPr algn="just">
                        <a:lnSpc>
                          <a:spcPts val="2200"/>
                        </a:lnSpc>
                        <a:spcAft>
                          <a:spcPts val="0"/>
                        </a:spcAft>
                      </a:pP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tóm</a:t>
                      </a:r>
                      <a:r>
                        <a:rPr lang="en-US" sz="1400" dirty="0">
                          <a:effectLst/>
                          <a:latin typeface="Playfair Display" charset="0"/>
                        </a:rPr>
                        <a:t> </a:t>
                      </a:r>
                      <a:r>
                        <a:rPr lang="en-US" sz="1400" dirty="0" err="1">
                          <a:effectLst/>
                          <a:latin typeface="Playfair Display" charset="0"/>
                        </a:rPr>
                        <a:t>tắt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trả</a:t>
                      </a:r>
                      <a:r>
                        <a:rPr lang="en-US" sz="1400" dirty="0">
                          <a:effectLst/>
                          <a:latin typeface="Playfair Display" charset="0"/>
                        </a:rPr>
                        <a:t> </a:t>
                      </a:r>
                      <a:r>
                        <a:rPr lang="en-US" sz="1400" dirty="0" err="1">
                          <a:effectLst/>
                          <a:latin typeface="Playfair Display" charset="0"/>
                        </a:rPr>
                        <a:t>lời</a:t>
                      </a:r>
                      <a:r>
                        <a:rPr lang="en-US" sz="1400" dirty="0">
                          <a:effectLst/>
                          <a:latin typeface="Playfair Display" charset="0"/>
                        </a:rPr>
                        <a:t> </a:t>
                      </a:r>
                      <a:r>
                        <a:rPr lang="en-US" sz="1400" dirty="0" err="1">
                          <a:effectLst/>
                          <a:latin typeface="Playfair Display" charset="0"/>
                        </a:rPr>
                        <a:t>lên</a:t>
                      </a:r>
                      <a:r>
                        <a:rPr lang="en-US" sz="1400" dirty="0">
                          <a:effectLst/>
                          <a:latin typeface="Playfair Display" charset="0"/>
                        </a:rPr>
                        <a:t> </a:t>
                      </a:r>
                      <a:r>
                        <a:rPr lang="en-US" sz="1400" dirty="0" err="1">
                          <a:effectLst/>
                          <a:latin typeface="Playfair Display" charset="0"/>
                        </a:rPr>
                        <a:t>bảng</a:t>
                      </a:r>
                      <a:r>
                        <a:rPr lang="en-US" sz="1400" dirty="0">
                          <a:effectLst/>
                          <a:latin typeface="Playfair Display" charset="0"/>
                        </a:rPr>
                        <a:t>.</a:t>
                      </a:r>
                    </a:p>
                    <a:p>
                      <a:pPr algn="just">
                        <a:lnSpc>
                          <a:spcPts val="2200"/>
                        </a:lnSpc>
                        <a:spcAft>
                          <a:spcPts val="0"/>
                        </a:spcAft>
                      </a:pPr>
                      <a:r>
                        <a:rPr lang="en-US" sz="1400" dirty="0">
                          <a:effectLst/>
                          <a:latin typeface="Playfair Display" charset="0"/>
                        </a:rPr>
                        <a:t> </a:t>
                      </a:r>
                      <a:endParaRPr lang="en-US" sz="1400" dirty="0">
                        <a:effectLst/>
                        <a:latin typeface="Playfair Display" charset="0"/>
                        <a:ea typeface="Calibri"/>
                        <a:cs typeface="Times New Roman"/>
                      </a:endParaRPr>
                    </a:p>
                  </a:txBody>
                  <a:tcPr marL="37232" marR="37232" marT="0" marB="0"/>
                </a:tc>
                <a:tc>
                  <a:txBody>
                    <a:bodyPr/>
                    <a:lstStyle/>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smtClean="0">
                          <a:effectLst/>
                          <a:latin typeface="Playfair Display" charset="0"/>
                        </a:rPr>
                        <a:t>15 </a:t>
                      </a:r>
                      <a:r>
                        <a:rPr lang="en-US" sz="1400" dirty="0" err="1" smtClean="0">
                          <a:effectLst/>
                          <a:latin typeface="Playfair Display" charset="0"/>
                        </a:rPr>
                        <a:t>phút</a:t>
                      </a:r>
                      <a:endParaRPr lang="en-US" sz="1400" dirty="0">
                        <a:effectLst/>
                        <a:latin typeface="Playfair Display" charset="0"/>
                      </a:endParaRPr>
                    </a:p>
                    <a:p>
                      <a:pPr algn="just">
                        <a:lnSpc>
                          <a:spcPts val="2200"/>
                        </a:lnSpc>
                        <a:spcAft>
                          <a:spcPts val="0"/>
                        </a:spcAft>
                      </a:pPr>
                      <a:r>
                        <a:rPr lang="en-US" sz="1400" dirty="0">
                          <a:effectLst/>
                          <a:latin typeface="Playfair Display" charset="0"/>
                        </a:rPr>
                        <a:t> </a:t>
                      </a:r>
                      <a:endParaRPr lang="en-US" sz="1400" dirty="0">
                        <a:effectLst/>
                        <a:latin typeface="Playfair Display" charset="0"/>
                        <a:ea typeface="Calibri"/>
                        <a:cs typeface="Times New Roman"/>
                      </a:endParaRPr>
                    </a:p>
                  </a:txBody>
                  <a:tcPr marL="37232" marR="37232"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smtClean="0">
                          <a:effectLst/>
                          <a:latin typeface="Playfair Display" charset="0"/>
                        </a:rPr>
                        <a:t>Bảng</a:t>
                      </a:r>
                      <a:r>
                        <a:rPr lang="en-US" sz="1400" baseline="0" dirty="0" smtClean="0">
                          <a:effectLst/>
                          <a:latin typeface="Playfair Display" charset="0"/>
                        </a:rPr>
                        <a:t> </a:t>
                      </a:r>
                      <a:r>
                        <a:rPr lang="en-US" sz="1400" dirty="0" err="1" smtClean="0">
                          <a:effectLst/>
                          <a:latin typeface="Playfair Display" charset="0"/>
                        </a:rPr>
                        <a:t>trắng</a:t>
                      </a:r>
                      <a:r>
                        <a:rPr lang="en-US" sz="1400" dirty="0">
                          <a:effectLst/>
                          <a:latin typeface="Playfair Display" charset="0"/>
                        </a:rPr>
                        <a:t>, </a:t>
                      </a:r>
                      <a:r>
                        <a:rPr lang="en-US" sz="1400" dirty="0" err="1">
                          <a:effectLst/>
                          <a:latin typeface="Playfair Display" charset="0"/>
                        </a:rPr>
                        <a:t>bút</a:t>
                      </a:r>
                      <a:r>
                        <a:rPr lang="en-US" sz="1400" dirty="0">
                          <a:effectLst/>
                          <a:latin typeface="Playfair Display" charset="0"/>
                        </a:rPr>
                        <a:t> </a:t>
                      </a:r>
                      <a:r>
                        <a:rPr lang="en-US" sz="1400" dirty="0" err="1">
                          <a:effectLst/>
                          <a:latin typeface="Playfair Display" charset="0"/>
                        </a:rPr>
                        <a:t>viết</a:t>
                      </a:r>
                      <a:r>
                        <a:rPr lang="en-US" sz="1400" dirty="0">
                          <a:effectLst/>
                          <a:latin typeface="Playfair Display" charset="0"/>
                        </a:rPr>
                        <a:t> </a:t>
                      </a:r>
                      <a:r>
                        <a:rPr lang="en-US" sz="1400" dirty="0" err="1">
                          <a:effectLst/>
                          <a:latin typeface="Playfair Display" charset="0"/>
                        </a:rPr>
                        <a:t>bảng</a:t>
                      </a:r>
                      <a:r>
                        <a:rPr lang="en-US" sz="1400" dirty="0">
                          <a:effectLst/>
                          <a:latin typeface="Playfair Display" charset="0"/>
                        </a:rPr>
                        <a:t>. </a:t>
                      </a:r>
                      <a:endParaRPr lang="en-US" sz="1400" dirty="0">
                        <a:effectLst/>
                        <a:latin typeface="Playfair Display" charset="0"/>
                        <a:ea typeface="Times New Roman"/>
                        <a:cs typeface="Times New Roman"/>
                      </a:endParaRPr>
                    </a:p>
                  </a:txBody>
                  <a:tcPr marL="37232" marR="37232" marT="0" marB="0"/>
                </a:tc>
              </a:tr>
            </a:tbl>
          </a:graphicData>
        </a:graphic>
      </p:graphicFrame>
    </p:spTree>
    <p:extLst>
      <p:ext uri="{BB962C8B-B14F-4D97-AF65-F5344CB8AC3E}">
        <p14:creationId xmlns:p14="http://schemas.microsoft.com/office/powerpoint/2010/main" val="3189113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56</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988372846"/>
              </p:ext>
            </p:extLst>
          </p:nvPr>
        </p:nvGraphicFramePr>
        <p:xfrm>
          <a:off x="855663" y="666750"/>
          <a:ext cx="4859336" cy="3505200"/>
        </p:xfrm>
        <a:graphic>
          <a:graphicData uri="http://schemas.openxmlformats.org/drawingml/2006/table">
            <a:tbl>
              <a:tblPr firstRow="1" firstCol="1" bandRow="1">
                <a:tableStyleId>{50612979-EF31-4AF9-A8EF-6B6A0A963571}</a:tableStyleId>
              </a:tblPr>
              <a:tblGrid>
                <a:gridCol w="2116137"/>
                <a:gridCol w="1349813"/>
                <a:gridCol w="707587"/>
                <a:gridCol w="685799"/>
              </a:tblGrid>
              <a:tr h="2818105">
                <a:tc>
                  <a:txBody>
                    <a:bodyPr/>
                    <a:lstStyle/>
                    <a:p>
                      <a:pPr algn="just">
                        <a:lnSpc>
                          <a:spcPct val="130000"/>
                        </a:lnSpc>
                        <a:spcAft>
                          <a:spcPts val="0"/>
                        </a:spcAft>
                      </a:pPr>
                      <a:r>
                        <a:rPr lang="en-US" sz="1400" b="1" dirty="0">
                          <a:effectLst/>
                          <a:latin typeface="Playfair Display" charset="0"/>
                        </a:rPr>
                        <a:t>KẾT LUẬN</a:t>
                      </a:r>
                    </a:p>
                    <a:p>
                      <a:pPr algn="just">
                        <a:lnSpc>
                          <a:spcPct val="130000"/>
                        </a:lnSpc>
                        <a:spcAft>
                          <a:spcPts val="0"/>
                        </a:spcAft>
                      </a:pPr>
                      <a:r>
                        <a:rPr lang="en-US" sz="1400" b="1" dirty="0">
                          <a:effectLst/>
                          <a:latin typeface="Playfair Display" charset="0"/>
                        </a:rPr>
                        <a:t>3. </a:t>
                      </a:r>
                      <a:r>
                        <a:rPr lang="en-US" sz="1400" b="1" dirty="0" err="1">
                          <a:effectLst/>
                          <a:latin typeface="Playfair Display" charset="0"/>
                        </a:rPr>
                        <a:t>Tóm</a:t>
                      </a:r>
                      <a:r>
                        <a:rPr lang="en-US" sz="1400" b="1" dirty="0">
                          <a:effectLst/>
                          <a:latin typeface="Playfair Display" charset="0"/>
                        </a:rPr>
                        <a:t> </a:t>
                      </a:r>
                      <a:r>
                        <a:rPr lang="en-US" sz="1400" b="1" dirty="0" err="1" smtClean="0">
                          <a:effectLst/>
                          <a:latin typeface="Playfair Display" charset="0"/>
                        </a:rPr>
                        <a:t>tắt</a:t>
                      </a:r>
                      <a:endParaRPr lang="en-US" sz="1400" b="1" dirty="0">
                        <a:effectLst/>
                        <a:latin typeface="Playfair Display" charset="0"/>
                      </a:endParaRPr>
                    </a:p>
                    <a:p>
                      <a:pPr algn="just">
                        <a:lnSpc>
                          <a:spcPct val="130000"/>
                        </a:lnSpc>
                        <a:spcAft>
                          <a:spcPts val="0"/>
                        </a:spcAft>
                      </a:pPr>
                      <a:r>
                        <a:rPr lang="vi-VN" sz="1400" dirty="0">
                          <a:effectLst/>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cho</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phần</a:t>
                      </a:r>
                      <a:r>
                        <a:rPr lang="en-US" sz="1400" dirty="0">
                          <a:effectLst/>
                          <a:latin typeface="Playfair Display" charset="0"/>
                        </a:rPr>
                        <a:t> </a:t>
                      </a:r>
                      <a:r>
                        <a:rPr lang="en-US" sz="1400" dirty="0" err="1">
                          <a:effectLst/>
                          <a:latin typeface="Playfair Display" charset="0"/>
                        </a:rPr>
                        <a:t>thảo</a:t>
                      </a:r>
                      <a:r>
                        <a:rPr lang="en-US" sz="1400" dirty="0">
                          <a:effectLst/>
                          <a:latin typeface="Playfair Display" charset="0"/>
                        </a:rPr>
                        <a:t> </a:t>
                      </a:r>
                      <a:r>
                        <a:rPr lang="en-US" sz="1400" dirty="0" err="1">
                          <a:effectLst/>
                          <a:latin typeface="Playfair Display" charset="0"/>
                        </a:rPr>
                        <a:t>luận</a:t>
                      </a:r>
                      <a:r>
                        <a:rPr lang="en-US" sz="1400" dirty="0">
                          <a:effectLst/>
                          <a:latin typeface="Playfair Display" charset="0"/>
                        </a:rPr>
                        <a:t> </a:t>
                      </a:r>
                      <a:r>
                        <a:rPr lang="en-US" sz="1400" dirty="0" err="1">
                          <a:effectLst/>
                          <a:latin typeface="Playfair Display" charset="0"/>
                        </a:rPr>
                        <a:t>nhóm</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Từ</a:t>
                      </a:r>
                      <a:r>
                        <a:rPr lang="en-US" sz="1400" dirty="0">
                          <a:effectLst/>
                          <a:latin typeface="Playfair Display" charset="0"/>
                        </a:rPr>
                        <a:t> ý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nếu</a:t>
                      </a:r>
                      <a:r>
                        <a:rPr lang="en-US" sz="1400" dirty="0">
                          <a:effectLst/>
                          <a:latin typeface="Playfair Display" charset="0"/>
                        </a:rPr>
                        <a:t> </a:t>
                      </a:r>
                      <a:r>
                        <a:rPr lang="en-US" sz="1400" dirty="0" err="1">
                          <a:effectLst/>
                          <a:latin typeface="Playfair Display" charset="0"/>
                        </a:rPr>
                        <a:t>thấy</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chưa</a:t>
                      </a:r>
                      <a:r>
                        <a:rPr lang="en-US" sz="1400" dirty="0">
                          <a:effectLst/>
                          <a:latin typeface="Playfair Display" charset="0"/>
                        </a:rPr>
                        <a:t> </a:t>
                      </a:r>
                      <a:r>
                        <a:rPr lang="en-US" sz="1400" dirty="0" err="1">
                          <a:effectLst/>
                          <a:latin typeface="Playfair Display" charset="0"/>
                        </a:rPr>
                        <a:t>đạt</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thì</a:t>
                      </a:r>
                      <a:r>
                        <a:rPr lang="en-US" sz="1400" dirty="0">
                          <a:effectLst/>
                          <a:latin typeface="Playfair Display" charset="0"/>
                        </a:rPr>
                        <a:t> </a:t>
                      </a:r>
                      <a:r>
                        <a:rPr lang="en-US" sz="1400" dirty="0" err="1">
                          <a:effectLst/>
                          <a:latin typeface="Playfair Display" charset="0"/>
                        </a:rPr>
                        <a:t>hãy</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smtClean="0">
                          <a:effectLst/>
                          <a:latin typeface="Playfair Display" charset="0"/>
                        </a:rPr>
                        <a:t>có</a:t>
                      </a:r>
                      <a:r>
                        <a:rPr lang="en-US" sz="1400" dirty="0" smtClean="0">
                          <a:effectLst/>
                          <a:latin typeface="Playfair Display" charset="0"/>
                        </a:rPr>
                        <a:t> </a:t>
                      </a:r>
                      <a:r>
                        <a:rPr lang="en-US" sz="1400" dirty="0" err="1" smtClean="0">
                          <a:effectLst/>
                          <a:latin typeface="Playfair Display" charset="0"/>
                        </a:rPr>
                        <a:t>ần</a:t>
                      </a:r>
                      <a:r>
                        <a:rPr lang="en-US" sz="1400" baseline="0" dirty="0" smtClean="0">
                          <a:effectLst/>
                          <a:latin typeface="Playfair Display" charset="0"/>
                        </a:rPr>
                        <a:t> </a:t>
                      </a:r>
                      <a:r>
                        <a:rPr lang="en-US" sz="1400" baseline="0" dirty="0" err="1" smtClean="0">
                          <a:effectLst/>
                          <a:latin typeface="Playfair Display" charset="0"/>
                        </a:rPr>
                        <a:t>trao</a:t>
                      </a:r>
                      <a:r>
                        <a:rPr lang="en-US" sz="1400" baseline="0" dirty="0" smtClean="0">
                          <a:effectLst/>
                          <a:latin typeface="Playfair Display" charset="0"/>
                        </a:rPr>
                        <a:t> </a:t>
                      </a:r>
                      <a:r>
                        <a:rPr lang="en-US" sz="1400" baseline="0" dirty="0" err="1" smtClean="0">
                          <a:effectLst/>
                          <a:latin typeface="Playfair Display" charset="0"/>
                        </a:rPr>
                        <a:t>đổi</a:t>
                      </a:r>
                      <a:r>
                        <a:rPr lang="en-US" sz="1400" baseline="0" dirty="0" smtClean="0">
                          <a:effectLst/>
                          <a:latin typeface="Playfair Display" charset="0"/>
                        </a:rPr>
                        <a:t> </a:t>
                      </a:r>
                      <a:r>
                        <a:rPr lang="en-US" sz="1400" dirty="0" err="1" smtClean="0">
                          <a:effectLst/>
                          <a:latin typeface="Playfair Display" charset="0"/>
                        </a:rPr>
                        <a:t>thêm</a:t>
                      </a:r>
                      <a:r>
                        <a:rPr lang="en-US" sz="1400" baseline="0" dirty="0" smtClean="0">
                          <a:effectLst/>
                          <a:latin typeface="Playfair Display" charset="0"/>
                        </a:rPr>
                        <a:t> hay </a:t>
                      </a:r>
                      <a:r>
                        <a:rPr lang="en-US" sz="1400" baseline="0" dirty="0" err="1" smtClean="0">
                          <a:effectLst/>
                          <a:latin typeface="Playfair Display" charset="0"/>
                        </a:rPr>
                        <a:t>không</a:t>
                      </a:r>
                      <a:r>
                        <a:rPr lang="en-US" sz="1400" baseline="0" dirty="0" smtClean="0">
                          <a:effectLst/>
                          <a:latin typeface="Playfair Display" charset="0"/>
                        </a:rPr>
                        <a:t>.</a:t>
                      </a:r>
                      <a:endParaRPr lang="en-US" sz="1400" dirty="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vi-VN" sz="1400" dirty="0">
                          <a:effectLst/>
                        </a:rPr>
                        <a:t> </a:t>
                      </a:r>
                      <a:endParaRPr lang="en-US" sz="1400" dirty="0">
                        <a:effectLst/>
                        <a:latin typeface="Playfair Display" charset="0"/>
                      </a:endParaRPr>
                    </a:p>
                    <a:p>
                      <a:pPr algn="just">
                        <a:lnSpc>
                          <a:spcPct val="130000"/>
                        </a:lnSpc>
                        <a:spcAft>
                          <a:spcPts val="0"/>
                        </a:spcAft>
                      </a:pPr>
                      <a:r>
                        <a:rPr lang="vi-VN" sz="1400" dirty="0">
                          <a:effectLst/>
                        </a:rPr>
                        <a:t> </a:t>
                      </a:r>
                      <a:endParaRPr lang="en-US" sz="1400" dirty="0">
                        <a:effectLst/>
                        <a:latin typeface="Playfair Display" charset="0"/>
                      </a:endParaRPr>
                    </a:p>
                    <a:p>
                      <a:pPr algn="just">
                        <a:lnSpc>
                          <a:spcPct val="130000"/>
                        </a:lnSpc>
                        <a:spcAft>
                          <a:spcPts val="0"/>
                        </a:spcAft>
                      </a:pPr>
                      <a:r>
                        <a:rPr lang="vi-VN" sz="1400" dirty="0">
                          <a:effectLst/>
                        </a:rPr>
                        <a:t> </a:t>
                      </a:r>
                      <a:endParaRPr lang="en-US" sz="1400" dirty="0">
                        <a:effectLst/>
                        <a:latin typeface="Playfair Display" charset="0"/>
                      </a:endParaRPr>
                    </a:p>
                    <a:p>
                      <a:pPr algn="just">
                        <a:lnSpc>
                          <a:spcPts val="2200"/>
                        </a:lnSpc>
                        <a:spcAft>
                          <a:spcPts val="0"/>
                        </a:spcAft>
                      </a:pPr>
                      <a:r>
                        <a:rPr lang="en-US" sz="1400" dirty="0" smtClean="0">
                          <a:effectLst/>
                          <a:latin typeface="Playfair Display" charset="0"/>
                        </a:rPr>
                        <a:t>- </a:t>
                      </a:r>
                      <a:r>
                        <a:rPr lang="en-US" sz="1400" dirty="0" err="1" smtClean="0">
                          <a:effectLst/>
                          <a:latin typeface="Playfair Display" charset="0"/>
                        </a:rPr>
                        <a:t>Hỏi</a:t>
                      </a:r>
                      <a:r>
                        <a:rPr lang="en-US" sz="1400" dirty="0" smtClean="0">
                          <a:effectLst/>
                          <a:latin typeface="Playfair Display" charset="0"/>
                        </a:rPr>
                        <a:t>/</a:t>
                      </a:r>
                      <a:r>
                        <a:rPr lang="en-US" sz="1400" baseline="0" dirty="0" smtClean="0">
                          <a:effectLst/>
                          <a:latin typeface="Playfair Display" charset="0"/>
                        </a:rPr>
                        <a:t> </a:t>
                      </a:r>
                      <a:r>
                        <a:rPr lang="en-US" sz="1400" baseline="0" dirty="0" err="1" smtClean="0">
                          <a:effectLst/>
                          <a:latin typeface="Playfair Display" charset="0"/>
                        </a:rPr>
                        <a:t>đáp</a:t>
                      </a:r>
                      <a:r>
                        <a:rPr lang="en-US" sz="1400" baseline="0" dirty="0" smtClean="0">
                          <a:effectLst/>
                          <a:latin typeface="Playfair Display" charset="0"/>
                        </a:rPr>
                        <a:t>.</a:t>
                      </a:r>
                      <a:r>
                        <a:rPr lang="en-US" sz="1400" dirty="0" smtClean="0">
                          <a:effectLst/>
                          <a:latin typeface="Playfair Display" charset="0"/>
                        </a:rPr>
                        <a:t> </a:t>
                      </a:r>
                    </a:p>
                    <a:p>
                      <a:pPr algn="just">
                        <a:lnSpc>
                          <a:spcPts val="2200"/>
                        </a:lnSpc>
                        <a:spcAft>
                          <a:spcPts val="0"/>
                        </a:spcAft>
                      </a:pPr>
                      <a:r>
                        <a:rPr lang="en-US" sz="1400" dirty="0" smtClean="0">
                          <a:effectLst/>
                          <a:latin typeface="Playfair Display" charset="0"/>
                        </a:rPr>
                        <a:t>- </a:t>
                      </a:r>
                      <a:r>
                        <a:rPr lang="en-US" sz="1400" dirty="0" err="1" smtClean="0">
                          <a:effectLst/>
                          <a:latin typeface="Playfair Display" charset="0"/>
                        </a:rPr>
                        <a:t>Thảo</a:t>
                      </a:r>
                      <a:r>
                        <a:rPr lang="en-US" sz="1400" baseline="0" dirty="0" smtClean="0">
                          <a:effectLst/>
                          <a:latin typeface="Playfair Display" charset="0"/>
                        </a:rPr>
                        <a:t> </a:t>
                      </a:r>
                      <a:r>
                        <a:rPr lang="en-US" sz="1400" baseline="0" dirty="0" err="1" smtClean="0">
                          <a:effectLst/>
                          <a:latin typeface="Playfair Display" charset="0"/>
                        </a:rPr>
                        <a:t>luận</a:t>
                      </a:r>
                      <a:r>
                        <a:rPr lang="en-US" sz="1400" baseline="0" dirty="0" smtClean="0">
                          <a:effectLst/>
                          <a:latin typeface="Playfair Display" charset="0"/>
                        </a:rPr>
                        <a:t> </a:t>
                      </a:r>
                      <a:r>
                        <a:rPr lang="en-US" sz="1400" baseline="0" dirty="0" err="1" smtClean="0">
                          <a:effectLst/>
                          <a:latin typeface="Playfair Display" charset="0"/>
                        </a:rPr>
                        <a:t>chung</a:t>
                      </a:r>
                      <a:r>
                        <a:rPr lang="en-US" sz="1400" baseline="0" dirty="0" smtClean="0">
                          <a:effectLst/>
                          <a:latin typeface="Playfair Display" charset="0"/>
                        </a:rPr>
                        <a:t> </a:t>
                      </a:r>
                      <a:r>
                        <a:rPr lang="en-US" sz="1400" dirty="0" smtClean="0">
                          <a:effectLst/>
                          <a:latin typeface="Playfair Display" charset="0"/>
                        </a:rPr>
                        <a:t>(</a:t>
                      </a:r>
                      <a:r>
                        <a:rPr lang="en-US" sz="1400" dirty="0" err="1" smtClean="0">
                          <a:effectLst/>
                          <a:latin typeface="Playfair Display" charset="0"/>
                        </a:rPr>
                        <a:t>nếu</a:t>
                      </a:r>
                      <a:r>
                        <a:rPr lang="en-US" sz="1400" dirty="0" smtClean="0">
                          <a:effectLst/>
                          <a:latin typeface="Playfair Display" charset="0"/>
                        </a:rPr>
                        <a:t> </a:t>
                      </a:r>
                      <a:r>
                        <a:rPr lang="en-US" sz="1400" dirty="0" err="1" smtClean="0">
                          <a:effectLst/>
                          <a:latin typeface="Playfair Display" charset="0"/>
                        </a:rPr>
                        <a:t>cần</a:t>
                      </a:r>
                      <a:r>
                        <a:rPr lang="en-US" sz="1400" dirty="0" smtClean="0">
                          <a:effectLst/>
                          <a:latin typeface="Playfair Display" charset="0"/>
                        </a:rPr>
                        <a:t>).</a:t>
                      </a:r>
                      <a:endParaRPr lang="en-US" sz="1400" dirty="0">
                        <a:effectLst/>
                        <a:latin typeface="Playfair Display" charset="0"/>
                        <a:ea typeface="Calibri"/>
                        <a:cs typeface="Times New Roman"/>
                      </a:endParaRPr>
                    </a:p>
                  </a:txBody>
                  <a:tcPr marL="52870" marR="52870" marT="0" marB="0"/>
                </a:tc>
                <a:tc>
                  <a:txBody>
                    <a:bodyPr/>
                    <a:lstStyle/>
                    <a:p>
                      <a:pPr algn="just">
                        <a:lnSpc>
                          <a:spcPct val="130000"/>
                        </a:lnSpc>
                        <a:spcAft>
                          <a:spcPts val="0"/>
                        </a:spcAft>
                      </a:pPr>
                      <a:r>
                        <a:rPr lang="vi-VN" sz="1400">
                          <a:effectLst/>
                        </a:rPr>
                        <a:t> </a:t>
                      </a:r>
                      <a:endParaRPr lang="en-US" sz="1400">
                        <a:effectLst/>
                        <a:latin typeface="Playfair Display" charset="0"/>
                      </a:endParaRPr>
                    </a:p>
                    <a:p>
                      <a:pPr algn="just">
                        <a:lnSpc>
                          <a:spcPct val="130000"/>
                        </a:lnSpc>
                        <a:spcAft>
                          <a:spcPts val="0"/>
                        </a:spcAft>
                      </a:pPr>
                      <a:r>
                        <a:rPr lang="vi-VN" sz="1400">
                          <a:effectLst/>
                        </a:rPr>
                        <a:t> </a:t>
                      </a:r>
                      <a:endParaRPr lang="en-US" sz="1400">
                        <a:effectLst/>
                        <a:latin typeface="Playfair Display" charset="0"/>
                      </a:endParaRPr>
                    </a:p>
                    <a:p>
                      <a:pPr algn="just">
                        <a:lnSpc>
                          <a:spcPct val="130000"/>
                        </a:lnSpc>
                        <a:spcAft>
                          <a:spcPts val="0"/>
                        </a:spcAft>
                      </a:pPr>
                      <a:r>
                        <a:rPr lang="vi-VN" sz="1400">
                          <a:effectLst/>
                        </a:rPr>
                        <a:t> </a:t>
                      </a:r>
                      <a:endParaRPr lang="en-US" sz="1400">
                        <a:effectLst/>
                        <a:latin typeface="Playfair Display" charset="0"/>
                      </a:endParaRPr>
                    </a:p>
                    <a:p>
                      <a:pPr algn="just">
                        <a:lnSpc>
                          <a:spcPct val="130000"/>
                        </a:lnSpc>
                        <a:spcAft>
                          <a:spcPts val="0"/>
                        </a:spcAft>
                      </a:pPr>
                      <a:r>
                        <a:rPr lang="en-US" sz="1400">
                          <a:effectLst/>
                          <a:latin typeface="Playfair Display" charset="0"/>
                        </a:rPr>
                        <a:t>3 phút</a:t>
                      </a:r>
                      <a:endParaRPr lang="en-US" sz="140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2870" marR="52870" marT="0" marB="0"/>
                </a:tc>
              </a:tr>
              <a:tr h="687095">
                <a:tc gridSpan="2">
                  <a:txBody>
                    <a:bodyPr/>
                    <a:lstStyle/>
                    <a:p>
                      <a:pPr algn="l">
                        <a:lnSpc>
                          <a:spcPct val="130000"/>
                        </a:lnSpc>
                        <a:spcAft>
                          <a:spcPts val="0"/>
                        </a:spcAft>
                      </a:pPr>
                      <a:r>
                        <a:rPr lang="en-US" sz="1400" b="1" dirty="0" err="1">
                          <a:effectLst/>
                          <a:latin typeface="Playfair Display" charset="0"/>
                        </a:rPr>
                        <a:t>Tổng</a:t>
                      </a:r>
                      <a:r>
                        <a:rPr lang="en-US" sz="1400" b="1" dirty="0">
                          <a:effectLst/>
                          <a:latin typeface="Playfair Display" charset="0"/>
                        </a:rPr>
                        <a:t> </a:t>
                      </a:r>
                      <a:r>
                        <a:rPr lang="en-US" sz="1400" b="1" dirty="0" err="1">
                          <a:effectLst/>
                          <a:latin typeface="Playfair Display" charset="0"/>
                        </a:rPr>
                        <a:t>thời</a:t>
                      </a:r>
                      <a:r>
                        <a:rPr lang="en-US" sz="1400" b="1" dirty="0">
                          <a:effectLst/>
                          <a:latin typeface="Playfair Display" charset="0"/>
                        </a:rPr>
                        <a:t> </a:t>
                      </a:r>
                      <a:r>
                        <a:rPr lang="en-US" sz="1400" b="1" dirty="0" err="1">
                          <a:effectLst/>
                          <a:latin typeface="Playfair Display" charset="0"/>
                        </a:rPr>
                        <a:t>gian</a:t>
                      </a:r>
                      <a:endParaRPr lang="en-US" sz="1400" b="1" dirty="0">
                        <a:effectLst/>
                        <a:latin typeface="Playfair Display" charset="0"/>
                        <a:ea typeface="Times New Roman"/>
                        <a:cs typeface="Times New Roman"/>
                      </a:endParaRPr>
                    </a:p>
                  </a:txBody>
                  <a:tcPr marL="52870" marR="52870" marT="0" marB="0" anchor="ctr"/>
                </a:tc>
                <a:tc hMerge="1">
                  <a:txBody>
                    <a:bodyPr/>
                    <a:lstStyle/>
                    <a:p>
                      <a:endParaRPr lang="en-US"/>
                    </a:p>
                  </a:txBody>
                  <a:tcPr/>
                </a:tc>
                <a:tc>
                  <a:txBody>
                    <a:bodyPr/>
                    <a:lstStyle/>
                    <a:p>
                      <a:pPr algn="l">
                        <a:lnSpc>
                          <a:spcPct val="130000"/>
                        </a:lnSpc>
                        <a:spcAft>
                          <a:spcPts val="0"/>
                        </a:spcAft>
                      </a:pPr>
                      <a:r>
                        <a:rPr lang="en-US" sz="1400" b="1" dirty="0">
                          <a:effectLst/>
                          <a:latin typeface="Playfair Display" charset="0"/>
                        </a:rPr>
                        <a:t>35 </a:t>
                      </a:r>
                      <a:r>
                        <a:rPr lang="en-US" sz="1400" b="1" dirty="0" err="1">
                          <a:effectLst/>
                          <a:latin typeface="Playfair Display" charset="0"/>
                        </a:rPr>
                        <a:t>phút</a:t>
                      </a:r>
                      <a:endParaRPr lang="en-US" sz="1400" b="1" dirty="0">
                        <a:effectLst/>
                        <a:latin typeface="Playfair Display" charset="0"/>
                        <a:ea typeface="Times New Roman"/>
                        <a:cs typeface="Times New Roman"/>
                      </a:endParaRPr>
                    </a:p>
                  </a:txBody>
                  <a:tcPr marL="52870" marR="52870" marT="0" marB="0" anchor="ctr"/>
                </a:tc>
                <a:tc>
                  <a:txBody>
                    <a:bodyPr/>
                    <a:lstStyle/>
                    <a:p>
                      <a:pPr algn="l">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2870" marR="52870" marT="0" marB="0" anchor="ctr"/>
                </a:tc>
              </a:tr>
            </a:tbl>
          </a:graphicData>
        </a:graphic>
      </p:graphicFrame>
    </p:spTree>
    <p:extLst>
      <p:ext uri="{BB962C8B-B14F-4D97-AF65-F5344CB8AC3E}">
        <p14:creationId xmlns:p14="http://schemas.microsoft.com/office/powerpoint/2010/main" val="20592315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57</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1578275344"/>
              </p:ext>
            </p:extLst>
          </p:nvPr>
        </p:nvGraphicFramePr>
        <p:xfrm>
          <a:off x="914400" y="514351"/>
          <a:ext cx="7696200" cy="4071546"/>
        </p:xfrm>
        <a:graphic>
          <a:graphicData uri="http://schemas.openxmlformats.org/drawingml/2006/table">
            <a:tbl>
              <a:tblPr firstRow="1" firstCol="1" bandRow="1">
                <a:tableStyleId>{50612979-EF31-4AF9-A8EF-6B6A0A963571}</a:tableStyleId>
              </a:tblPr>
              <a:tblGrid>
                <a:gridCol w="7696200"/>
              </a:tblGrid>
              <a:tr h="286946">
                <a:tc>
                  <a:txBody>
                    <a:bodyPr/>
                    <a:lstStyle/>
                    <a:p>
                      <a:pPr algn="just">
                        <a:lnSpc>
                          <a:spcPts val="2200"/>
                        </a:lnSpc>
                        <a:spcBef>
                          <a:spcPts val="1200"/>
                        </a:spcBef>
                        <a:spcAft>
                          <a:spcPts val="0"/>
                        </a:spcAft>
                      </a:pPr>
                      <a:r>
                        <a:rPr lang="en-US" sz="1400" b="1" dirty="0" err="1" smtClean="0">
                          <a:effectLst/>
                          <a:latin typeface="Playfair Display" charset="0"/>
                        </a:rPr>
                        <a:t>Bài</a:t>
                      </a:r>
                      <a:r>
                        <a:rPr lang="en-US" sz="1400" b="1" baseline="0" dirty="0" smtClean="0">
                          <a:effectLst/>
                          <a:latin typeface="Playfair Display" charset="0"/>
                        </a:rPr>
                        <a:t> </a:t>
                      </a:r>
                      <a:r>
                        <a:rPr lang="en-US" sz="1400" b="1" baseline="0" dirty="0" err="1" smtClean="0">
                          <a:effectLst/>
                          <a:latin typeface="Playfair Display" charset="0"/>
                        </a:rPr>
                        <a:t>học</a:t>
                      </a:r>
                      <a:r>
                        <a:rPr lang="en-US" sz="1400" b="1" baseline="0" dirty="0" smtClean="0">
                          <a:effectLst/>
                          <a:latin typeface="Playfair Display" charset="0"/>
                        </a:rPr>
                        <a:t> </a:t>
                      </a:r>
                      <a:r>
                        <a:rPr lang="en-US" sz="1400" b="1" dirty="0" smtClean="0">
                          <a:effectLst/>
                          <a:latin typeface="Playfair Display" charset="0"/>
                        </a:rPr>
                        <a:t>9</a:t>
                      </a:r>
                      <a:r>
                        <a:rPr lang="vi-VN" sz="1400" b="1" dirty="0">
                          <a:effectLst/>
                        </a:rPr>
                        <a:t>: </a:t>
                      </a:r>
                      <a:r>
                        <a:rPr lang="en-US" sz="1400" b="1" dirty="0" err="1">
                          <a:effectLst/>
                          <a:latin typeface="Playfair Display" charset="0"/>
                        </a:rPr>
                        <a:t>Các</a:t>
                      </a:r>
                      <a:r>
                        <a:rPr lang="en-US" sz="1400" b="1" dirty="0">
                          <a:effectLst/>
                          <a:latin typeface="Playfair Display" charset="0"/>
                        </a:rPr>
                        <a:t> </a:t>
                      </a:r>
                      <a:r>
                        <a:rPr lang="en-US" sz="1400" b="1" dirty="0" err="1">
                          <a:effectLst/>
                          <a:latin typeface="Playfair Display" charset="0"/>
                        </a:rPr>
                        <a:t>nguyên</a:t>
                      </a:r>
                      <a:r>
                        <a:rPr lang="en-US" sz="1400" b="1" dirty="0">
                          <a:effectLst/>
                          <a:latin typeface="Playfair Display" charset="0"/>
                        </a:rPr>
                        <a:t> </a:t>
                      </a:r>
                      <a:r>
                        <a:rPr lang="en-US" sz="1400" b="1" dirty="0" err="1" smtClean="0">
                          <a:effectLst/>
                          <a:latin typeface="Playfair Display" charset="0"/>
                        </a:rPr>
                        <a:t>tắc</a:t>
                      </a:r>
                      <a:r>
                        <a:rPr lang="en-US" sz="1400" b="1" dirty="0" smtClean="0">
                          <a:effectLst/>
                          <a:latin typeface="Playfair Display" charset="0"/>
                        </a:rPr>
                        <a:t> </a:t>
                      </a:r>
                      <a:r>
                        <a:rPr lang="en-US" sz="1400" b="1" dirty="0" err="1" smtClean="0">
                          <a:effectLst/>
                          <a:latin typeface="Playfair Display" charset="0"/>
                        </a:rPr>
                        <a:t>trợ</a:t>
                      </a:r>
                      <a:r>
                        <a:rPr lang="en-US" sz="1400" b="1" baseline="0" dirty="0" smtClean="0">
                          <a:effectLst/>
                          <a:latin typeface="Playfair Display" charset="0"/>
                        </a:rPr>
                        <a:t> </a:t>
                      </a:r>
                      <a:r>
                        <a:rPr lang="en-US" sz="1400" b="1" baseline="0" dirty="0" err="1" smtClean="0">
                          <a:effectLst/>
                          <a:latin typeface="Playfair Display" charset="0"/>
                        </a:rPr>
                        <a:t>giúp</a:t>
                      </a:r>
                      <a:r>
                        <a:rPr lang="en-US" sz="1400" b="1" baseline="0" dirty="0" smtClean="0">
                          <a:effectLst/>
                          <a:latin typeface="Playfair Display" charset="0"/>
                        </a:rPr>
                        <a:t> </a:t>
                      </a:r>
                      <a:r>
                        <a:rPr lang="en-US" sz="1400" b="1" baseline="0" dirty="0" err="1" smtClean="0">
                          <a:effectLst/>
                          <a:latin typeface="Playfair Display" charset="0"/>
                        </a:rPr>
                        <a:t>pháp</a:t>
                      </a:r>
                      <a:r>
                        <a:rPr lang="en-US" sz="1400" b="1" baseline="0" dirty="0" smtClean="0">
                          <a:effectLst/>
                          <a:latin typeface="Playfair Display" charset="0"/>
                        </a:rPr>
                        <a:t> </a:t>
                      </a:r>
                      <a:r>
                        <a:rPr lang="en-US" sz="1400" b="1" baseline="0" dirty="0" err="1" smtClean="0">
                          <a:effectLst/>
                          <a:latin typeface="Playfair Display" charset="0"/>
                        </a:rPr>
                        <a:t>lý</a:t>
                      </a:r>
                      <a:r>
                        <a:rPr lang="en-US" sz="1400" b="1" baseline="0" dirty="0" smtClean="0">
                          <a:effectLst/>
                          <a:latin typeface="Playfair Display" charset="0"/>
                        </a:rPr>
                        <a:t> </a:t>
                      </a:r>
                      <a:r>
                        <a:rPr lang="en-US" sz="1400" b="1" baseline="0" dirty="0" err="1" smtClean="0">
                          <a:effectLst/>
                          <a:latin typeface="Playfair Display" charset="0"/>
                        </a:rPr>
                        <a:t>về</a:t>
                      </a:r>
                      <a:r>
                        <a:rPr lang="en-US" sz="1400" b="1" baseline="0" dirty="0" smtClean="0">
                          <a:effectLst/>
                          <a:latin typeface="Playfair Display" charset="0"/>
                        </a:rPr>
                        <a:t> </a:t>
                      </a:r>
                      <a:r>
                        <a:rPr lang="en-US" sz="1400" b="1" baseline="0" dirty="0" err="1" smtClean="0">
                          <a:effectLst/>
                          <a:latin typeface="Playfair Display" charset="0"/>
                        </a:rPr>
                        <a:t>hôn</a:t>
                      </a:r>
                      <a:r>
                        <a:rPr lang="en-US" sz="1400" b="1" baseline="0" dirty="0" smtClean="0">
                          <a:effectLst/>
                          <a:latin typeface="Playfair Display" charset="0"/>
                        </a:rPr>
                        <a:t> </a:t>
                      </a:r>
                      <a:r>
                        <a:rPr lang="en-US" sz="1400" b="1" baseline="0" dirty="0" err="1" smtClean="0">
                          <a:effectLst/>
                          <a:latin typeface="Playfair Display" charset="0"/>
                        </a:rPr>
                        <a:t>nhân</a:t>
                      </a:r>
                      <a:r>
                        <a:rPr lang="en-US" sz="1400" b="1" baseline="0" dirty="0" smtClean="0">
                          <a:effectLst/>
                          <a:latin typeface="Playfair Display" charset="0"/>
                        </a:rPr>
                        <a:t> </a:t>
                      </a:r>
                      <a:r>
                        <a:rPr lang="en-US" sz="1400" b="1" baseline="0" dirty="0" err="1" smtClean="0">
                          <a:effectLst/>
                          <a:latin typeface="Playfair Display" charset="0"/>
                        </a:rPr>
                        <a:t>và</a:t>
                      </a:r>
                      <a:r>
                        <a:rPr lang="en-US" sz="1400" b="1" baseline="0" dirty="0" smtClean="0">
                          <a:effectLst/>
                          <a:latin typeface="Playfair Display" charset="0"/>
                        </a:rPr>
                        <a:t> </a:t>
                      </a:r>
                      <a:r>
                        <a:rPr lang="en-US" sz="1400" b="1" baseline="0" dirty="0" err="1" smtClean="0">
                          <a:effectLst/>
                          <a:latin typeface="Playfair Display" charset="0"/>
                        </a:rPr>
                        <a:t>gia</a:t>
                      </a:r>
                      <a:r>
                        <a:rPr lang="en-US" sz="1400" b="1" baseline="0" dirty="0" smtClean="0">
                          <a:effectLst/>
                          <a:latin typeface="Playfair Display" charset="0"/>
                        </a:rPr>
                        <a:t> </a:t>
                      </a:r>
                      <a:r>
                        <a:rPr lang="en-US" sz="1400" b="1" baseline="0" dirty="0" err="1" smtClean="0">
                          <a:effectLst/>
                          <a:latin typeface="Playfair Display" charset="0"/>
                        </a:rPr>
                        <a:t>đình</a:t>
                      </a:r>
                      <a:r>
                        <a:rPr lang="vi-VN" sz="1400" b="1" dirty="0" smtClean="0">
                          <a:effectLst/>
                        </a:rPr>
                        <a:t> </a:t>
                      </a:r>
                      <a:r>
                        <a:rPr lang="en-US" sz="1400" b="1" dirty="0">
                          <a:effectLst/>
                          <a:latin typeface="Playfair Display" charset="0"/>
                        </a:rPr>
                        <a:t>(9:40 – 10:20)</a:t>
                      </a:r>
                      <a:endParaRPr lang="en-US" sz="1400" b="1" dirty="0">
                        <a:effectLst/>
                        <a:latin typeface="Playfair Display" charset="0"/>
                        <a:ea typeface="Calibri"/>
                        <a:cs typeface="Times New Roman"/>
                      </a:endParaRPr>
                    </a:p>
                  </a:txBody>
                  <a:tcPr marL="34855" marR="34855" marT="0" marB="0" anchor="ctr"/>
                </a:tc>
              </a:tr>
              <a:tr h="3599254">
                <a:tc>
                  <a:txBody>
                    <a:bodyPr/>
                    <a:lstStyle/>
                    <a:p>
                      <a:pPr algn="just">
                        <a:lnSpc>
                          <a:spcPts val="2200"/>
                        </a:lnSpc>
                        <a:spcBef>
                          <a:spcPts val="1200"/>
                        </a:spcBef>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đích</a:t>
                      </a:r>
                      <a:r>
                        <a:rPr lang="en-US" sz="1400" b="1"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vững</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nguyên</a:t>
                      </a:r>
                      <a:r>
                        <a:rPr lang="en-US" sz="1400" dirty="0">
                          <a:effectLst/>
                          <a:latin typeface="Playfair Display" charset="0"/>
                        </a:rPr>
                        <a:t> </a:t>
                      </a:r>
                      <a:r>
                        <a:rPr lang="en-US" sz="1400" dirty="0" err="1">
                          <a:effectLst/>
                          <a:latin typeface="Playfair Display" charset="0"/>
                        </a:rPr>
                        <a:t>tắc</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về</a:t>
                      </a:r>
                      <a:r>
                        <a:rPr lang="en-US" sz="1400" dirty="0" smtClean="0">
                          <a:effectLst/>
                          <a:latin typeface="Playfair Display" charset="0"/>
                        </a:rPr>
                        <a:t> HN&amp;GĐ</a:t>
                      </a:r>
                      <a:r>
                        <a:rPr lang="en-US" sz="1400" baseline="0" dirty="0" smtClean="0">
                          <a:effectLst/>
                          <a:latin typeface="Playfair Display" charset="0"/>
                        </a:rPr>
                        <a:t> </a:t>
                      </a:r>
                      <a:r>
                        <a:rPr lang="en-US" sz="1400" dirty="0" err="1" smtClean="0">
                          <a:effectLst/>
                          <a:latin typeface="Playfair Display" charset="0"/>
                        </a:rPr>
                        <a:t>và</a:t>
                      </a:r>
                      <a:r>
                        <a:rPr lang="en-US" sz="1400" dirty="0" smtClean="0">
                          <a:effectLst/>
                          <a:latin typeface="Playfair Display" charset="0"/>
                        </a:rPr>
                        <a:t> </a:t>
                      </a:r>
                      <a:r>
                        <a:rPr lang="en-US" sz="1400" dirty="0" err="1">
                          <a:effectLst/>
                          <a:latin typeface="Playfair Display" charset="0"/>
                        </a:rPr>
                        <a:t>vận</a:t>
                      </a:r>
                      <a:r>
                        <a:rPr lang="en-US" sz="1400" dirty="0">
                          <a:effectLst/>
                          <a:latin typeface="Playfair Display" charset="0"/>
                        </a:rPr>
                        <a:t> </a:t>
                      </a:r>
                      <a:r>
                        <a:rPr lang="en-US" sz="1400" dirty="0" err="1">
                          <a:effectLst/>
                          <a:latin typeface="Playfair Display" charset="0"/>
                        </a:rPr>
                        <a:t>dụng</a:t>
                      </a:r>
                      <a:r>
                        <a:rPr lang="en-US" sz="1400" dirty="0">
                          <a:effectLst/>
                          <a:latin typeface="Playfair Display" charset="0"/>
                        </a:rPr>
                        <a:t> </a:t>
                      </a:r>
                      <a:r>
                        <a:rPr lang="en-US" sz="1400" dirty="0" err="1">
                          <a:effectLst/>
                          <a:latin typeface="Playfair Display" charset="0"/>
                        </a:rPr>
                        <a:t>nhuần</a:t>
                      </a:r>
                      <a:r>
                        <a:rPr lang="en-US" sz="1400" dirty="0">
                          <a:effectLst/>
                          <a:latin typeface="Playfair Display" charset="0"/>
                        </a:rPr>
                        <a:t> </a:t>
                      </a:r>
                      <a:r>
                        <a:rPr lang="en-US" sz="1400" dirty="0" err="1">
                          <a:effectLst/>
                          <a:latin typeface="Playfair Display" charset="0"/>
                        </a:rPr>
                        <a:t>nhuyễn</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smtClean="0">
                          <a:effectLst/>
                          <a:latin typeface="Playfair Display" charset="0"/>
                        </a:rPr>
                        <a:t>nguyên</a:t>
                      </a:r>
                      <a:r>
                        <a:rPr lang="en-US" sz="1400" dirty="0" smtClean="0">
                          <a:effectLst/>
                          <a:latin typeface="Playfair Display" charset="0"/>
                        </a:rPr>
                        <a:t> </a:t>
                      </a:r>
                      <a:r>
                        <a:rPr lang="en-US" sz="1400" dirty="0" err="1">
                          <a:effectLst/>
                          <a:latin typeface="Playfair Display" charset="0"/>
                        </a:rPr>
                        <a:t>tắc</a:t>
                      </a:r>
                      <a:r>
                        <a:rPr lang="en-US" sz="1400" dirty="0">
                          <a:effectLst/>
                          <a:latin typeface="Playfair Display" charset="0"/>
                        </a:rPr>
                        <a:t> </a:t>
                      </a:r>
                      <a:r>
                        <a:rPr lang="en-US" sz="1400" dirty="0" err="1">
                          <a:effectLst/>
                          <a:latin typeface="Playfair Display" charset="0"/>
                        </a:rPr>
                        <a:t>đó</a:t>
                      </a:r>
                      <a:r>
                        <a:rPr lang="en-US" sz="1400" dirty="0">
                          <a:effectLst/>
                          <a:latin typeface="Playfair Display" charset="0"/>
                        </a:rPr>
                        <a:t> </a:t>
                      </a:r>
                      <a:r>
                        <a:rPr lang="en-US" sz="1400" dirty="0" err="1">
                          <a:effectLst/>
                          <a:latin typeface="Playfair Display" charset="0"/>
                        </a:rPr>
                        <a:t>khi</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smtClean="0">
                          <a:effectLst/>
                          <a:latin typeface="Playfair Display" charset="0"/>
                        </a:rPr>
                        <a:t>TGPL.</a:t>
                      </a:r>
                      <a:endParaRPr lang="en-US" sz="1400" dirty="0">
                        <a:effectLst/>
                        <a:latin typeface="Playfair Display" charset="0"/>
                      </a:endParaRPr>
                    </a:p>
                    <a:p>
                      <a:pPr algn="just">
                        <a:lnSpc>
                          <a:spcPts val="2200"/>
                        </a:lnSpc>
                        <a:spcBef>
                          <a:spcPts val="1200"/>
                        </a:spcBef>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tiêu</a:t>
                      </a:r>
                      <a:r>
                        <a:rPr lang="en-US" sz="1400" b="1" dirty="0">
                          <a:effectLst/>
                          <a:latin typeface="Playfair Display" charset="0"/>
                        </a:rPr>
                        <a:t>: </a:t>
                      </a:r>
                    </a:p>
                    <a:p>
                      <a:pPr algn="just">
                        <a:lnSpc>
                          <a:spcPts val="2200"/>
                        </a:lnSpc>
                        <a:spcAft>
                          <a:spcPts val="0"/>
                        </a:spcAft>
                      </a:pPr>
                      <a:r>
                        <a:rPr lang="en-US" sz="1400" dirty="0">
                          <a:effectLst/>
                          <a:latin typeface="Playfair Display" charset="0"/>
                        </a:rPr>
                        <a:t>         a)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a:t>
                      </a:r>
                    </a:p>
                    <a:p>
                      <a:pPr algn="just">
                        <a:lnSpc>
                          <a:spcPts val="2200"/>
                        </a:lnSpc>
                        <a:spcAft>
                          <a:spcPts val="0"/>
                        </a:spcAft>
                      </a:pPr>
                      <a:r>
                        <a:rPr lang="en-US" sz="1400" dirty="0" smtClean="0">
                          <a:effectLst/>
                          <a:latin typeface="Playfair Display" charset="0"/>
                        </a:rPr>
                        <a:t>        -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05 </a:t>
                      </a:r>
                      <a:r>
                        <a:rPr lang="en-US" sz="1400" dirty="0" err="1">
                          <a:effectLst/>
                          <a:latin typeface="Playfair Display" charset="0"/>
                        </a:rPr>
                        <a:t>nguyên</a:t>
                      </a:r>
                      <a:r>
                        <a:rPr lang="en-US" sz="1400" dirty="0">
                          <a:effectLst/>
                          <a:latin typeface="Playfair Display" charset="0"/>
                        </a:rPr>
                        <a:t> </a:t>
                      </a:r>
                      <a:r>
                        <a:rPr lang="en-US" sz="1400" dirty="0" err="1">
                          <a:effectLst/>
                          <a:latin typeface="Playfair Display" charset="0"/>
                        </a:rPr>
                        <a:t>tắc</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về</a:t>
                      </a:r>
                      <a:r>
                        <a:rPr lang="en-US" sz="1400" baseline="0" dirty="0" smtClean="0">
                          <a:effectLst/>
                          <a:latin typeface="Playfair Display" charset="0"/>
                        </a:rPr>
                        <a:t> </a:t>
                      </a:r>
                      <a:r>
                        <a:rPr lang="en-US" sz="1400" dirty="0" smtClean="0">
                          <a:effectLst/>
                          <a:latin typeface="Playfair Display" charset="0"/>
                        </a:rPr>
                        <a:t>HN&amp;GĐ; </a:t>
                      </a:r>
                      <a:endParaRPr lang="en-US" sz="1400" dirty="0">
                        <a:effectLst/>
                        <a:latin typeface="Playfair Display" charset="0"/>
                      </a:endParaRPr>
                    </a:p>
                    <a:p>
                      <a:pPr algn="just">
                        <a:lnSpc>
                          <a:spcPts val="2200"/>
                        </a:lnSpc>
                        <a:spcAft>
                          <a:spcPts val="0"/>
                        </a:spcAft>
                      </a:pPr>
                      <a:r>
                        <a:rPr lang="en-US" sz="1400" dirty="0" smtClean="0">
                          <a:effectLst/>
                          <a:latin typeface="Playfair Display" charset="0"/>
                        </a:rPr>
                        <a:t>        -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hiểu</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phân</a:t>
                      </a:r>
                      <a:r>
                        <a:rPr lang="en-US" sz="1400" dirty="0">
                          <a:effectLst/>
                          <a:latin typeface="Playfair Display" charset="0"/>
                        </a:rPr>
                        <a:t> </a:t>
                      </a:r>
                      <a:r>
                        <a:rPr lang="en-US" sz="1400" dirty="0" err="1">
                          <a:effectLst/>
                          <a:latin typeface="Playfair Display" charset="0"/>
                        </a:rPr>
                        <a:t>tích</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05 </a:t>
                      </a:r>
                      <a:r>
                        <a:rPr lang="en-US" sz="1400" dirty="0" err="1">
                          <a:effectLst/>
                          <a:latin typeface="Playfair Display" charset="0"/>
                        </a:rPr>
                        <a:t>nguyên</a:t>
                      </a:r>
                      <a:r>
                        <a:rPr lang="en-US" sz="1400" dirty="0">
                          <a:effectLst/>
                          <a:latin typeface="Playfair Display" charset="0"/>
                        </a:rPr>
                        <a:t> </a:t>
                      </a:r>
                      <a:r>
                        <a:rPr lang="en-US" sz="1400" dirty="0" err="1">
                          <a:effectLst/>
                          <a:latin typeface="Playfair Display" charset="0"/>
                        </a:rPr>
                        <a:t>tắc</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về</a:t>
                      </a:r>
                      <a:r>
                        <a:rPr lang="en-US" sz="1400" baseline="0" dirty="0" smtClean="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b)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a:t>
                      </a:r>
                    </a:p>
                    <a:p>
                      <a:pPr marL="450215" algn="just">
                        <a:lnSpc>
                          <a:spcPts val="2000"/>
                        </a:lnSpc>
                        <a:spcAft>
                          <a:spcPts val="0"/>
                        </a:spcAft>
                      </a:pP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vận</a:t>
                      </a:r>
                      <a:r>
                        <a:rPr lang="en-US" sz="1400" dirty="0">
                          <a:effectLst/>
                          <a:latin typeface="Playfair Display" charset="0"/>
                        </a:rPr>
                        <a:t> </a:t>
                      </a:r>
                      <a:r>
                        <a:rPr lang="en-US" sz="1400" dirty="0" err="1">
                          <a:effectLst/>
                          <a:latin typeface="Playfair Display" charset="0"/>
                        </a:rPr>
                        <a:t>dụng</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05 </a:t>
                      </a:r>
                      <a:r>
                        <a:rPr lang="en-US" sz="1400" dirty="0" err="1">
                          <a:effectLst/>
                          <a:latin typeface="Playfair Display" charset="0"/>
                        </a:rPr>
                        <a:t>nguyên</a:t>
                      </a:r>
                      <a:r>
                        <a:rPr lang="en-US" sz="1400" dirty="0">
                          <a:effectLst/>
                          <a:latin typeface="Playfair Display" charset="0"/>
                        </a:rPr>
                        <a:t> </a:t>
                      </a:r>
                      <a:r>
                        <a:rPr lang="en-US" sz="1400" dirty="0" err="1">
                          <a:effectLst/>
                          <a:latin typeface="Playfair Display" charset="0"/>
                        </a:rPr>
                        <a:t>tắc</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về</a:t>
                      </a:r>
                      <a:r>
                        <a:rPr lang="en-US" sz="1400" baseline="0" dirty="0" smtClean="0">
                          <a:effectLst/>
                          <a:latin typeface="Playfair Display" charset="0"/>
                        </a:rPr>
                        <a:t> </a:t>
                      </a:r>
                      <a:r>
                        <a:rPr lang="en-US" sz="1400" dirty="0" smtClean="0">
                          <a:effectLst/>
                          <a:latin typeface="Playfair Display" charset="0"/>
                        </a:rPr>
                        <a:t>HN&amp;GĐ </a:t>
                      </a:r>
                      <a:r>
                        <a:rPr lang="en-US" sz="1400" dirty="0" err="1" smtClean="0">
                          <a:effectLst/>
                          <a:latin typeface="Playfair Display" charset="0"/>
                        </a:rPr>
                        <a:t>trong</a:t>
                      </a:r>
                      <a:r>
                        <a:rPr lang="en-US" sz="1400" dirty="0" smtClean="0">
                          <a:effectLst/>
                          <a:latin typeface="Playfair Display" charset="0"/>
                        </a:rPr>
                        <a:t> </a:t>
                      </a:r>
                      <a:r>
                        <a:rPr lang="en-US" sz="1400" dirty="0" err="1">
                          <a:effectLst/>
                          <a:latin typeface="Playfair Display" charset="0"/>
                        </a:rPr>
                        <a:t>quá</a:t>
                      </a:r>
                      <a:r>
                        <a:rPr lang="en-US" sz="1400" dirty="0">
                          <a:effectLst/>
                          <a:latin typeface="Playfair Display" charset="0"/>
                        </a:rPr>
                        <a:t> </a:t>
                      </a:r>
                      <a:r>
                        <a:rPr lang="en-US" sz="1400" dirty="0" err="1">
                          <a:effectLst/>
                          <a:latin typeface="Playfair Display" charset="0"/>
                        </a:rPr>
                        <a:t>trình</a:t>
                      </a:r>
                      <a:r>
                        <a:rPr lang="en-US" sz="1400" dirty="0">
                          <a:effectLst/>
                          <a:latin typeface="Playfair Display" charset="0"/>
                        </a:rPr>
                        <a:t> </a:t>
                      </a:r>
                      <a:r>
                        <a:rPr lang="en-US" sz="1400" dirty="0" smtClean="0">
                          <a:effectLst/>
                          <a:latin typeface="Playfair Display" charset="0"/>
                        </a:rPr>
                        <a:t>TGPL.</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c)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thái</a:t>
                      </a:r>
                      <a:r>
                        <a:rPr lang="en-US" sz="1400" dirty="0">
                          <a:effectLst/>
                          <a:latin typeface="Playfair Display" charset="0"/>
                        </a:rPr>
                        <a:t> </a:t>
                      </a:r>
                      <a:r>
                        <a:rPr lang="en-US" sz="1400" dirty="0" err="1">
                          <a:effectLst/>
                          <a:latin typeface="Playfair Display" charset="0"/>
                        </a:rPr>
                        <a:t>độ</a:t>
                      </a:r>
                      <a:r>
                        <a:rPr lang="en-US" sz="1400" dirty="0">
                          <a:effectLst/>
                          <a:latin typeface="Playfair Display" charset="0"/>
                        </a:rPr>
                        <a:t>: </a:t>
                      </a:r>
                    </a:p>
                    <a:p>
                      <a:pPr marL="457200" algn="just">
                        <a:lnSpc>
                          <a:spcPts val="2000"/>
                        </a:lnSpc>
                        <a:spcAft>
                          <a:spcPts val="0"/>
                        </a:spcAft>
                      </a:pP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tuân</a:t>
                      </a:r>
                      <a:r>
                        <a:rPr lang="en-US" sz="1400" dirty="0">
                          <a:effectLst/>
                          <a:latin typeface="Playfair Display" charset="0"/>
                        </a:rPr>
                        <a:t> </a:t>
                      </a:r>
                      <a:r>
                        <a:rPr lang="en-US" sz="1400" dirty="0" err="1">
                          <a:effectLst/>
                          <a:latin typeface="Playfair Display" charset="0"/>
                        </a:rPr>
                        <a:t>thủ</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nguyên</a:t>
                      </a:r>
                      <a:r>
                        <a:rPr lang="en-US" sz="1400" dirty="0">
                          <a:effectLst/>
                          <a:latin typeface="Playfair Display" charset="0"/>
                        </a:rPr>
                        <a:t> </a:t>
                      </a:r>
                      <a:r>
                        <a:rPr lang="en-US" sz="1400" dirty="0" err="1">
                          <a:effectLst/>
                          <a:latin typeface="Playfair Display" charset="0"/>
                        </a:rPr>
                        <a:t>tắc</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về</a:t>
                      </a:r>
                      <a:r>
                        <a:rPr lang="en-US" sz="1400" baseline="0" dirty="0" smtClean="0">
                          <a:effectLst/>
                          <a:latin typeface="Playfair Display" charset="0"/>
                        </a:rPr>
                        <a:t> </a:t>
                      </a:r>
                      <a:r>
                        <a:rPr lang="en-US" sz="1400" dirty="0" smtClean="0">
                          <a:effectLst/>
                          <a:latin typeface="Playfair Display" charset="0"/>
                        </a:rPr>
                        <a:t>HN&amp;GĐ </a:t>
                      </a:r>
                      <a:r>
                        <a:rPr lang="en-US" sz="1400" dirty="0" err="1">
                          <a:effectLst/>
                          <a:latin typeface="Playfair Display" charset="0"/>
                        </a:rPr>
                        <a:t>để</a:t>
                      </a:r>
                      <a:r>
                        <a:rPr lang="en-US" sz="1400" dirty="0">
                          <a:effectLst/>
                          <a:latin typeface="Playfair Display" charset="0"/>
                        </a:rPr>
                        <a:t> </a:t>
                      </a:r>
                      <a:r>
                        <a:rPr lang="en-US" sz="1400" dirty="0" err="1">
                          <a:effectLst/>
                          <a:latin typeface="Playfair Display" charset="0"/>
                        </a:rPr>
                        <a:t>bảo</a:t>
                      </a:r>
                      <a:r>
                        <a:rPr lang="en-US" sz="1400" dirty="0">
                          <a:effectLst/>
                          <a:latin typeface="Playfair Display" charset="0"/>
                        </a:rPr>
                        <a:t> </a:t>
                      </a:r>
                      <a:r>
                        <a:rPr lang="en-US" sz="1400" dirty="0" err="1">
                          <a:effectLst/>
                          <a:latin typeface="Playfair Display" charset="0"/>
                        </a:rPr>
                        <a:t>vệ</a:t>
                      </a:r>
                      <a:r>
                        <a:rPr lang="en-US" sz="1400" dirty="0">
                          <a:effectLst/>
                          <a:latin typeface="Playfair Display" charset="0"/>
                        </a:rPr>
                        <a:t> </a:t>
                      </a:r>
                      <a:r>
                        <a:rPr lang="en-US" sz="1400" dirty="0" err="1">
                          <a:effectLst/>
                          <a:latin typeface="Playfair Display" charset="0"/>
                        </a:rPr>
                        <a:t>lợi</a:t>
                      </a:r>
                      <a:r>
                        <a:rPr lang="en-US" sz="1400" dirty="0">
                          <a:effectLst/>
                          <a:latin typeface="Playfair Display" charset="0"/>
                        </a:rPr>
                        <a:t> </a:t>
                      </a:r>
                      <a:r>
                        <a:rPr lang="en-US" sz="1400" dirty="0" err="1">
                          <a:effectLst/>
                          <a:latin typeface="Playfair Display" charset="0"/>
                        </a:rPr>
                        <a:t>ích</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đối</a:t>
                      </a:r>
                      <a:r>
                        <a:rPr lang="en-US" sz="1400" dirty="0">
                          <a:effectLst/>
                          <a:latin typeface="Playfair Display" charset="0"/>
                        </a:rPr>
                        <a:t> </a:t>
                      </a:r>
                      <a:r>
                        <a:rPr lang="en-US" sz="1400" dirty="0" err="1">
                          <a:effectLst/>
                          <a:latin typeface="Playfair Display" charset="0"/>
                        </a:rPr>
                        <a:t>tượng</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một</a:t>
                      </a:r>
                      <a:r>
                        <a:rPr lang="en-US" sz="1400" dirty="0" smtClean="0">
                          <a:effectLst/>
                          <a:latin typeface="Playfair Display" charset="0"/>
                        </a:rPr>
                        <a:t> </a:t>
                      </a:r>
                      <a:r>
                        <a:rPr lang="en-US" sz="1400" dirty="0" err="1">
                          <a:effectLst/>
                          <a:latin typeface="Playfair Display" charset="0"/>
                        </a:rPr>
                        <a:t>cách</a:t>
                      </a:r>
                      <a:r>
                        <a:rPr lang="en-US" sz="1400" dirty="0">
                          <a:effectLst/>
                          <a:latin typeface="Playfair Display" charset="0"/>
                        </a:rPr>
                        <a:t> </a:t>
                      </a:r>
                      <a:r>
                        <a:rPr lang="en-US" sz="1400" dirty="0" err="1">
                          <a:effectLst/>
                          <a:latin typeface="Playfair Display" charset="0"/>
                        </a:rPr>
                        <a:t>tốt</a:t>
                      </a:r>
                      <a:r>
                        <a:rPr lang="en-US" sz="1400" dirty="0">
                          <a:effectLst/>
                          <a:latin typeface="Playfair Display" charset="0"/>
                        </a:rPr>
                        <a:t> </a:t>
                      </a:r>
                      <a:r>
                        <a:rPr lang="en-US" sz="1400" dirty="0" err="1">
                          <a:effectLst/>
                          <a:latin typeface="Playfair Display" charset="0"/>
                        </a:rPr>
                        <a:t>nhất</a:t>
                      </a:r>
                      <a:r>
                        <a:rPr lang="en-US" sz="1400" dirty="0">
                          <a:effectLst/>
                          <a:latin typeface="Playfair Display" charset="0"/>
                        </a:rPr>
                        <a:t> </a:t>
                      </a:r>
                      <a:r>
                        <a:rPr lang="en-US" sz="1400" dirty="0" err="1">
                          <a:effectLst/>
                          <a:latin typeface="Playfair Display" charset="0"/>
                        </a:rPr>
                        <a:t>có</a:t>
                      </a:r>
                      <a:r>
                        <a:rPr lang="en-US" sz="1400" dirty="0">
                          <a:effectLst/>
                          <a:latin typeface="Playfair Display" charset="0"/>
                        </a:rPr>
                        <a:t> </a:t>
                      </a:r>
                      <a:r>
                        <a:rPr lang="en-US" sz="1400" dirty="0" err="1">
                          <a:effectLst/>
                          <a:latin typeface="Playfair Display" charset="0"/>
                        </a:rPr>
                        <a:t>thể</a:t>
                      </a:r>
                      <a:r>
                        <a:rPr lang="en-US" sz="1400" dirty="0">
                          <a:effectLst/>
                          <a:latin typeface="Playfair Display" charset="0"/>
                        </a:rPr>
                        <a:t>.</a:t>
                      </a:r>
                    </a:p>
                    <a:p>
                      <a:pPr marL="457200" algn="just">
                        <a:lnSpc>
                          <a:spcPts val="2200"/>
                        </a:lnSpc>
                        <a:spcAft>
                          <a:spcPts val="1200"/>
                        </a:spcAft>
                      </a:pPr>
                      <a:r>
                        <a:rPr lang="en-US" sz="1400" dirty="0" smtClean="0">
                          <a:effectLst/>
                          <a:latin typeface="Playfair Display" charset="0"/>
                        </a:rPr>
                        <a:t>- </a:t>
                      </a:r>
                      <a:r>
                        <a:rPr lang="en-US" sz="1400" dirty="0" err="1" smtClean="0">
                          <a:effectLst/>
                          <a:latin typeface="Playfair Display" charset="0"/>
                        </a:rPr>
                        <a:t>Học</a:t>
                      </a:r>
                      <a:r>
                        <a:rPr lang="en-US" sz="1400" dirty="0" smtClean="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lắng</a:t>
                      </a:r>
                      <a:r>
                        <a:rPr lang="en-US" sz="1400" dirty="0">
                          <a:effectLst/>
                          <a:latin typeface="Playfair Display" charset="0"/>
                        </a:rPr>
                        <a:t> </a:t>
                      </a:r>
                      <a:r>
                        <a:rPr lang="en-US" sz="1400" dirty="0" err="1">
                          <a:effectLst/>
                          <a:latin typeface="Playfair Display" charset="0"/>
                        </a:rPr>
                        <a:t>nghe</a:t>
                      </a:r>
                      <a:r>
                        <a:rPr lang="en-US" sz="1400" dirty="0">
                          <a:effectLst/>
                          <a:latin typeface="Playfair Display" charset="0"/>
                        </a:rPr>
                        <a:t>, </a:t>
                      </a:r>
                      <a:r>
                        <a:rPr lang="en-US" sz="1400" dirty="0" err="1">
                          <a:effectLst/>
                          <a:latin typeface="Playfair Display" charset="0"/>
                        </a:rPr>
                        <a:t>thấu</a:t>
                      </a:r>
                      <a:r>
                        <a:rPr lang="en-US" sz="1400" dirty="0">
                          <a:effectLst/>
                          <a:latin typeface="Playfair Display" charset="0"/>
                        </a:rPr>
                        <a:t> </a:t>
                      </a:r>
                      <a:r>
                        <a:rPr lang="en-US" sz="1400" dirty="0" err="1">
                          <a:effectLst/>
                          <a:latin typeface="Playfair Display" charset="0"/>
                        </a:rPr>
                        <a:t>hiểu</a:t>
                      </a:r>
                      <a:r>
                        <a:rPr lang="en-US" sz="1400" dirty="0">
                          <a:effectLst/>
                          <a:latin typeface="Playfair Display" charset="0"/>
                        </a:rPr>
                        <a:t>, </a:t>
                      </a:r>
                      <a:r>
                        <a:rPr lang="en-US" sz="1400" dirty="0" err="1">
                          <a:effectLst/>
                          <a:latin typeface="Playfair Display" charset="0"/>
                        </a:rPr>
                        <a:t>cảm</a:t>
                      </a:r>
                      <a:r>
                        <a:rPr lang="en-US" sz="1400" dirty="0">
                          <a:effectLst/>
                          <a:latin typeface="Playfair Display" charset="0"/>
                        </a:rPr>
                        <a:t> </a:t>
                      </a:r>
                      <a:r>
                        <a:rPr lang="en-US" sz="1400" dirty="0" err="1">
                          <a:effectLst/>
                          <a:latin typeface="Playfair Display" charset="0"/>
                        </a:rPr>
                        <a:t>thông</a:t>
                      </a:r>
                      <a:r>
                        <a:rPr lang="en-US" sz="1400" dirty="0">
                          <a:effectLst/>
                          <a:latin typeface="Playfair Display" charset="0"/>
                        </a:rPr>
                        <a:t>, chia </a:t>
                      </a:r>
                      <a:r>
                        <a:rPr lang="en-US" sz="1400" dirty="0" err="1">
                          <a:effectLst/>
                          <a:latin typeface="Playfair Display" charset="0"/>
                        </a:rPr>
                        <a:t>sẻ</a:t>
                      </a:r>
                      <a:r>
                        <a:rPr lang="en-US" sz="1400" dirty="0">
                          <a:effectLst/>
                          <a:latin typeface="Playfair Display" charset="0"/>
                        </a:rPr>
                        <a:t> </a:t>
                      </a:r>
                      <a:r>
                        <a:rPr lang="en-US" sz="1400" dirty="0" err="1">
                          <a:effectLst/>
                          <a:latin typeface="Playfair Display" charset="0"/>
                        </a:rPr>
                        <a:t>với</a:t>
                      </a:r>
                      <a:r>
                        <a:rPr lang="en-US" sz="1400" dirty="0">
                          <a:effectLst/>
                          <a:latin typeface="Playfair Display" charset="0"/>
                        </a:rPr>
                        <a:t> </a:t>
                      </a:r>
                      <a:r>
                        <a:rPr lang="en-US" sz="1400" dirty="0" err="1">
                          <a:effectLst/>
                          <a:latin typeface="Playfair Display" charset="0"/>
                        </a:rPr>
                        <a:t>đối</a:t>
                      </a:r>
                      <a:r>
                        <a:rPr lang="en-US" sz="1400" dirty="0">
                          <a:effectLst/>
                          <a:latin typeface="Playfair Display" charset="0"/>
                        </a:rPr>
                        <a:t> </a:t>
                      </a:r>
                      <a:r>
                        <a:rPr lang="en-US" sz="1400" dirty="0" err="1">
                          <a:effectLst/>
                          <a:latin typeface="Playfair Display" charset="0"/>
                        </a:rPr>
                        <a:t>tượng</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về</a:t>
                      </a:r>
                      <a:r>
                        <a:rPr lang="en-US" sz="1400" baseline="0" dirty="0" smtClean="0">
                          <a:effectLst/>
                          <a:latin typeface="Playfair Display" charset="0"/>
                        </a:rPr>
                        <a:t> </a:t>
                      </a:r>
                      <a:r>
                        <a:rPr lang="en-US" sz="1400" dirty="0" smtClean="0">
                          <a:effectLst/>
                          <a:latin typeface="Playfair Display" charset="0"/>
                        </a:rPr>
                        <a:t>HN&amp;GĐ.</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 </a:t>
                      </a:r>
                      <a:endParaRPr lang="en-US" sz="1400" dirty="0">
                        <a:effectLst/>
                        <a:latin typeface="Playfair Display" charset="0"/>
                        <a:ea typeface="Calibri"/>
                        <a:cs typeface="Times New Roman"/>
                      </a:endParaRPr>
                    </a:p>
                  </a:txBody>
                  <a:tcPr marL="34855" marR="34855" marT="0" marB="0"/>
                </a:tc>
              </a:tr>
            </a:tbl>
          </a:graphicData>
        </a:graphic>
      </p:graphicFrame>
    </p:spTree>
    <p:extLst>
      <p:ext uri="{BB962C8B-B14F-4D97-AF65-F5344CB8AC3E}">
        <p14:creationId xmlns:p14="http://schemas.microsoft.com/office/powerpoint/2010/main" val="3218905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58</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1669678779"/>
              </p:ext>
            </p:extLst>
          </p:nvPr>
        </p:nvGraphicFramePr>
        <p:xfrm>
          <a:off x="761999" y="361949"/>
          <a:ext cx="6248401" cy="3845547"/>
        </p:xfrm>
        <a:graphic>
          <a:graphicData uri="http://schemas.openxmlformats.org/drawingml/2006/table">
            <a:tbl>
              <a:tblPr firstRow="1" firstCol="1" bandRow="1">
                <a:tableStyleId>{50612979-EF31-4AF9-A8EF-6B6A0A963571}</a:tableStyleId>
              </a:tblPr>
              <a:tblGrid>
                <a:gridCol w="2971801"/>
                <a:gridCol w="1484908"/>
                <a:gridCol w="766427"/>
                <a:gridCol w="1025265"/>
              </a:tblGrid>
              <a:tr h="719832">
                <a:tc>
                  <a:txBody>
                    <a:bodyPr/>
                    <a:lstStyle/>
                    <a:p>
                      <a:pPr algn="l">
                        <a:lnSpc>
                          <a:spcPct val="130000"/>
                        </a:lnSpc>
                        <a:spcAft>
                          <a:spcPts val="0"/>
                        </a:spcAft>
                      </a:pPr>
                      <a:r>
                        <a:rPr lang="en-US" sz="1400" b="1" dirty="0" err="1">
                          <a:effectLst/>
                          <a:latin typeface="Playfair Display" charset="0"/>
                        </a:rPr>
                        <a:t>Nội</a:t>
                      </a:r>
                      <a:r>
                        <a:rPr lang="en-US" sz="1400" b="1" dirty="0">
                          <a:effectLst/>
                          <a:latin typeface="Playfair Display" charset="0"/>
                        </a:rPr>
                        <a:t> dung </a:t>
                      </a: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endParaRPr lang="en-US" sz="1400" b="1" dirty="0">
                        <a:effectLst/>
                        <a:latin typeface="Playfair Display" charset="0"/>
                        <a:ea typeface="Times New Roman"/>
                        <a:cs typeface="Times New Roman"/>
                      </a:endParaRPr>
                    </a:p>
                  </a:txBody>
                  <a:tcPr marL="44123" marR="44123" marT="0" marB="0" anchor="ctr"/>
                </a:tc>
                <a:tc>
                  <a:txBody>
                    <a:bodyPr/>
                    <a:lstStyle/>
                    <a:p>
                      <a:pPr algn="ctr">
                        <a:lnSpc>
                          <a:spcPct val="130000"/>
                        </a:lnSpc>
                        <a:spcAft>
                          <a:spcPts val="0"/>
                        </a:spcAft>
                      </a:pPr>
                      <a:r>
                        <a:rPr lang="en-US" sz="1400" b="1" dirty="0" err="1">
                          <a:effectLst/>
                          <a:latin typeface="Playfair Display" charset="0"/>
                        </a:rPr>
                        <a:t>Phương</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được</a:t>
                      </a:r>
                      <a:r>
                        <a:rPr lang="en-US" sz="1400" b="1" dirty="0">
                          <a:effectLst/>
                          <a:latin typeface="Playfair Display" charset="0"/>
                        </a:rPr>
                        <a:t> </a:t>
                      </a:r>
                      <a:r>
                        <a:rPr lang="en-US" sz="1400" b="1" dirty="0" err="1">
                          <a:effectLst/>
                          <a:latin typeface="Playfair Display" charset="0"/>
                        </a:rPr>
                        <a:t>sử</a:t>
                      </a:r>
                      <a:r>
                        <a:rPr lang="en-US" sz="1400" b="1" dirty="0">
                          <a:effectLst/>
                          <a:latin typeface="Playfair Display" charset="0"/>
                        </a:rPr>
                        <a:t> </a:t>
                      </a:r>
                      <a:r>
                        <a:rPr lang="en-US" sz="1400" b="1" dirty="0" err="1">
                          <a:effectLst/>
                          <a:latin typeface="Playfair Display" charset="0"/>
                        </a:rPr>
                        <a:t>dụng</a:t>
                      </a:r>
                      <a:endParaRPr lang="en-US" sz="1400" b="1" dirty="0">
                        <a:effectLst/>
                        <a:latin typeface="Playfair Display" charset="0"/>
                        <a:ea typeface="Times New Roman"/>
                        <a:cs typeface="Times New Roman"/>
                      </a:endParaRPr>
                    </a:p>
                  </a:txBody>
                  <a:tcPr marL="44123" marR="44123" marT="0" marB="0" anchor="ctr"/>
                </a:tc>
                <a:tc>
                  <a:txBody>
                    <a:bodyPr/>
                    <a:lstStyle/>
                    <a:p>
                      <a:pPr algn="ctr">
                        <a:lnSpc>
                          <a:spcPct val="130000"/>
                        </a:lnSpc>
                        <a:spcAft>
                          <a:spcPts val="0"/>
                        </a:spcAft>
                      </a:pPr>
                      <a:r>
                        <a:rPr lang="en-US" sz="1400" b="1">
                          <a:effectLst/>
                          <a:latin typeface="Playfair Display" charset="0"/>
                        </a:rPr>
                        <a:t>Thời gian</a:t>
                      </a:r>
                      <a:endParaRPr lang="en-US" sz="1400" b="1">
                        <a:effectLst/>
                        <a:latin typeface="Playfair Display" charset="0"/>
                        <a:ea typeface="Times New Roman"/>
                        <a:cs typeface="Times New Roman"/>
                      </a:endParaRPr>
                    </a:p>
                  </a:txBody>
                  <a:tcPr marL="44123" marR="44123" marT="0" marB="0" anchor="ctr"/>
                </a:tc>
                <a:tc>
                  <a:txBody>
                    <a:bodyPr/>
                    <a:lstStyle/>
                    <a:p>
                      <a:pPr algn="ctr">
                        <a:lnSpc>
                          <a:spcPct val="130000"/>
                        </a:lnSpc>
                        <a:spcAft>
                          <a:spcPts val="0"/>
                        </a:spcAft>
                      </a:pPr>
                      <a:r>
                        <a:rPr lang="en-US" sz="1400" b="1" dirty="0" err="1">
                          <a:effectLst/>
                          <a:latin typeface="Playfair Display" charset="0"/>
                        </a:rPr>
                        <a:t>Giáo</a:t>
                      </a:r>
                      <a:r>
                        <a:rPr lang="en-US" sz="1400" b="1" dirty="0">
                          <a:effectLst/>
                          <a:latin typeface="Playfair Display" charset="0"/>
                        </a:rPr>
                        <a:t> </a:t>
                      </a:r>
                      <a:r>
                        <a:rPr lang="en-US" sz="1400" b="1" dirty="0" err="1">
                          <a:effectLst/>
                          <a:latin typeface="Playfair Display" charset="0"/>
                        </a:rPr>
                        <a:t>cụ</a:t>
                      </a:r>
                      <a:r>
                        <a:rPr lang="en-US" sz="1400" b="1" dirty="0">
                          <a:effectLst/>
                          <a:latin typeface="Playfair Display" charset="0"/>
                        </a:rPr>
                        <a:t> </a:t>
                      </a:r>
                      <a:r>
                        <a:rPr lang="en-US" sz="1400" b="1" dirty="0" err="1">
                          <a:effectLst/>
                          <a:latin typeface="Playfair Display" charset="0"/>
                        </a:rPr>
                        <a:t>trực</a:t>
                      </a:r>
                      <a:r>
                        <a:rPr lang="en-US" sz="1400" b="1" dirty="0">
                          <a:effectLst/>
                          <a:latin typeface="Playfair Display" charset="0"/>
                        </a:rPr>
                        <a:t> </a:t>
                      </a:r>
                      <a:r>
                        <a:rPr lang="en-US" sz="1400" b="1" dirty="0" err="1">
                          <a:effectLst/>
                          <a:latin typeface="Playfair Display" charset="0"/>
                        </a:rPr>
                        <a:t>quan</a:t>
                      </a:r>
                      <a:endParaRPr lang="en-US" sz="1400" b="1" dirty="0">
                        <a:effectLst/>
                        <a:latin typeface="Playfair Display" charset="0"/>
                        <a:ea typeface="Times New Roman"/>
                        <a:cs typeface="Times New Roman"/>
                      </a:endParaRPr>
                    </a:p>
                  </a:txBody>
                  <a:tcPr marL="44123" marR="44123" marT="0" marB="0" anchor="ctr"/>
                </a:tc>
              </a:tr>
              <a:tr h="241822">
                <a:tc>
                  <a:txBody>
                    <a:bodyPr/>
                    <a:lstStyle/>
                    <a:p>
                      <a:pPr algn="just">
                        <a:lnSpc>
                          <a:spcPct val="130000"/>
                        </a:lnSpc>
                        <a:spcAft>
                          <a:spcPts val="0"/>
                        </a:spcAft>
                      </a:pPr>
                      <a:r>
                        <a:rPr lang="en-US" sz="1400" b="1" dirty="0">
                          <a:effectLst/>
                          <a:latin typeface="Playfair Display" charset="0"/>
                        </a:rPr>
                        <a:t>MỞ BÀI</a:t>
                      </a:r>
                      <a:endParaRPr lang="en-US" sz="1400" b="1" dirty="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b="1" dirty="0">
                          <a:effectLst/>
                          <a:latin typeface="Playfair Display" charset="0"/>
                        </a:rPr>
                        <a:t> </a:t>
                      </a:r>
                      <a:endParaRPr lang="en-US" sz="1400" b="1" dirty="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b="1" dirty="0">
                          <a:effectLst/>
                          <a:latin typeface="Playfair Display" charset="0"/>
                        </a:rPr>
                        <a:t> </a:t>
                      </a:r>
                      <a:endParaRPr lang="en-US" sz="1400" b="1" dirty="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b="1" dirty="0">
                          <a:effectLst/>
                          <a:latin typeface="Playfair Display" charset="0"/>
                        </a:rPr>
                        <a:t> </a:t>
                      </a:r>
                      <a:endParaRPr lang="en-US" sz="1400" b="1" dirty="0">
                        <a:effectLst/>
                        <a:latin typeface="Playfair Display" charset="0"/>
                        <a:ea typeface="Times New Roman"/>
                        <a:cs typeface="Times New Roman"/>
                      </a:endParaRPr>
                    </a:p>
                  </a:txBody>
                  <a:tcPr marL="44123" marR="44123" marT="0" marB="0"/>
                </a:tc>
              </a:tr>
              <a:tr h="2848347">
                <a:tc>
                  <a:txBody>
                    <a:bodyPr/>
                    <a:lstStyle/>
                    <a:p>
                      <a:pPr algn="just">
                        <a:lnSpc>
                          <a:spcPct val="130000"/>
                        </a:lnSpc>
                        <a:spcAft>
                          <a:spcPts val="0"/>
                        </a:spcAft>
                      </a:pPr>
                      <a:r>
                        <a:rPr lang="en-US" sz="1400" dirty="0">
                          <a:effectLst/>
                          <a:latin typeface="Playfair Display" charset="0"/>
                        </a:rPr>
                        <a:t>1.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chủ</a:t>
                      </a:r>
                      <a:r>
                        <a:rPr lang="en-US" sz="1400" dirty="0">
                          <a:effectLst/>
                          <a:latin typeface="Playfair Display" charset="0"/>
                        </a:rPr>
                        <a:t> </a:t>
                      </a:r>
                      <a:r>
                        <a:rPr lang="en-US" sz="1400" dirty="0" err="1">
                          <a:effectLst/>
                          <a:latin typeface="Playfair Display" charset="0"/>
                        </a:rPr>
                        <a:t>đề</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đích</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endParaRPr lang="en-US" sz="1400" dirty="0">
                        <a:effectLst/>
                        <a:latin typeface="Playfair Display" charset="0"/>
                      </a:endParaRPr>
                    </a:p>
                    <a:p>
                      <a:pPr algn="just">
                        <a:lnSpc>
                          <a:spcPct val="130000"/>
                        </a:lnSpc>
                        <a:spcAft>
                          <a:spcPts val="0"/>
                        </a:spcAft>
                      </a:pP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tóm</a:t>
                      </a:r>
                      <a:r>
                        <a:rPr lang="en-US" sz="1400" dirty="0">
                          <a:effectLst/>
                          <a:latin typeface="Playfair Display" charset="0"/>
                        </a:rPr>
                        <a:t> </a:t>
                      </a:r>
                      <a:r>
                        <a:rPr lang="en-US" sz="1400" dirty="0" err="1">
                          <a:effectLst/>
                          <a:latin typeface="Playfair Display" charset="0"/>
                        </a:rPr>
                        <a:t>tắt</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vững</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nguyên</a:t>
                      </a:r>
                      <a:r>
                        <a:rPr lang="en-US" sz="1400" dirty="0">
                          <a:effectLst/>
                          <a:latin typeface="Playfair Display" charset="0"/>
                        </a:rPr>
                        <a:t> </a:t>
                      </a:r>
                      <a:r>
                        <a:rPr lang="en-US" sz="1400" dirty="0" err="1">
                          <a:effectLst/>
                          <a:latin typeface="Playfair Display" charset="0"/>
                        </a:rPr>
                        <a:t>tắc</a:t>
                      </a:r>
                      <a:r>
                        <a:rPr lang="en-US" sz="1400" dirty="0">
                          <a:effectLst/>
                          <a:latin typeface="Playfair Display" charset="0"/>
                        </a:rPr>
                        <a:t> </a:t>
                      </a:r>
                      <a:r>
                        <a:rPr lang="en-US" sz="1400" dirty="0" smtClean="0">
                          <a:effectLst/>
                          <a:latin typeface="Playfair Display" charset="0"/>
                        </a:rPr>
                        <a:t>TGPL </a:t>
                      </a:r>
                      <a:r>
                        <a:rPr lang="en-US" sz="1400" dirty="0" err="1">
                          <a:effectLst/>
                          <a:latin typeface="Playfair Display" charset="0"/>
                        </a:rPr>
                        <a:t>để</a:t>
                      </a:r>
                      <a:r>
                        <a:rPr lang="en-US" sz="1400" dirty="0">
                          <a:effectLst/>
                          <a:latin typeface="Playfair Display" charset="0"/>
                        </a:rPr>
                        <a:t> </a:t>
                      </a:r>
                      <a:r>
                        <a:rPr lang="en-US" sz="1400" dirty="0" err="1">
                          <a:effectLst/>
                          <a:latin typeface="Playfair Display" charset="0"/>
                        </a:rPr>
                        <a:t>vận</a:t>
                      </a:r>
                      <a:r>
                        <a:rPr lang="en-US" sz="1400" dirty="0">
                          <a:effectLst/>
                          <a:latin typeface="Playfair Display" charset="0"/>
                        </a:rPr>
                        <a:t> </a:t>
                      </a:r>
                      <a:r>
                        <a:rPr lang="en-US" sz="1400" dirty="0" err="1">
                          <a:effectLst/>
                          <a:latin typeface="Playfair Display" charset="0"/>
                        </a:rPr>
                        <a:t>dụng</a:t>
                      </a:r>
                      <a:r>
                        <a:rPr lang="en-US" sz="1400" dirty="0">
                          <a:effectLst/>
                          <a:latin typeface="Playfair Display" charset="0"/>
                        </a:rPr>
                        <a:t> </a:t>
                      </a:r>
                      <a:r>
                        <a:rPr lang="en-US" sz="1400" dirty="0" err="1">
                          <a:effectLst/>
                          <a:latin typeface="Playfair Display" charset="0"/>
                        </a:rPr>
                        <a:t>khi</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hiện</a:t>
                      </a:r>
                      <a:r>
                        <a:rPr lang="vi-VN" sz="1400" dirty="0">
                          <a:effectLst/>
                        </a:rPr>
                        <a:t> </a:t>
                      </a:r>
                      <a:r>
                        <a:rPr lang="en-US" sz="1400" dirty="0" smtClean="0">
                          <a:effectLst/>
                          <a:latin typeface="Playfair Display" charset="0"/>
                        </a:rPr>
                        <a:t>TGPL </a:t>
                      </a:r>
                      <a:r>
                        <a:rPr lang="en-US" sz="1400" dirty="0" err="1" smtClean="0">
                          <a:effectLst/>
                          <a:latin typeface="Playfair Display" charset="0"/>
                        </a:rPr>
                        <a:t>trong</a:t>
                      </a:r>
                      <a:r>
                        <a:rPr lang="en-US" sz="1400" dirty="0" smtClean="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 </a:t>
                      </a:r>
                      <a:r>
                        <a:rPr lang="en-US" sz="1400" dirty="0" err="1" smtClean="0">
                          <a:effectLst/>
                          <a:latin typeface="Playfair Display" charset="0"/>
                        </a:rPr>
                        <a:t>đem</a:t>
                      </a:r>
                      <a:r>
                        <a:rPr lang="en-US" sz="1400" dirty="0" smtClean="0">
                          <a:effectLst/>
                          <a:latin typeface="Playfair Display" charset="0"/>
                        </a:rPr>
                        <a:t> </a:t>
                      </a:r>
                      <a:r>
                        <a:rPr lang="en-US" sz="1400" dirty="0" err="1">
                          <a:effectLst/>
                          <a:latin typeface="Playfair Display" charset="0"/>
                        </a:rPr>
                        <a:t>lại</a:t>
                      </a:r>
                      <a:r>
                        <a:rPr lang="en-US" sz="1400" dirty="0">
                          <a:effectLst/>
                          <a:latin typeface="Playfair Display" charset="0"/>
                        </a:rPr>
                        <a:t> </a:t>
                      </a:r>
                      <a:r>
                        <a:rPr lang="en-US" sz="1400" dirty="0" err="1">
                          <a:effectLst/>
                          <a:latin typeface="Playfair Display" charset="0"/>
                        </a:rPr>
                        <a:t>hiệu</a:t>
                      </a:r>
                      <a:r>
                        <a:rPr lang="en-US" sz="1400" dirty="0">
                          <a:effectLst/>
                          <a:latin typeface="Playfair Display" charset="0"/>
                        </a:rPr>
                        <a:t> </a:t>
                      </a:r>
                      <a:r>
                        <a:rPr lang="en-US" sz="1400" dirty="0" err="1">
                          <a:effectLst/>
                          <a:latin typeface="Playfair Display" charset="0"/>
                        </a:rPr>
                        <a:t>quả</a:t>
                      </a:r>
                      <a:r>
                        <a:rPr lang="en-US" sz="1400" dirty="0">
                          <a:effectLst/>
                          <a:latin typeface="Playfair Display" charset="0"/>
                        </a:rPr>
                        <a:t> </a:t>
                      </a:r>
                      <a:r>
                        <a:rPr lang="en-US" sz="1400" dirty="0" err="1">
                          <a:effectLst/>
                          <a:latin typeface="Playfair Display" charset="0"/>
                        </a:rPr>
                        <a:t>cao</a:t>
                      </a:r>
                      <a:r>
                        <a:rPr lang="en-US" sz="1400" dirty="0">
                          <a:effectLst/>
                          <a:latin typeface="Playfair Display" charset="0"/>
                        </a:rPr>
                        <a:t> </a:t>
                      </a:r>
                      <a:r>
                        <a:rPr lang="en-US" sz="1400" dirty="0" err="1">
                          <a:effectLst/>
                          <a:latin typeface="Playfair Display" charset="0"/>
                        </a:rPr>
                        <a:t>cho</a:t>
                      </a:r>
                      <a:r>
                        <a:rPr lang="en-US" sz="1400" dirty="0">
                          <a:effectLst/>
                          <a:latin typeface="Playfair Display" charset="0"/>
                        </a:rPr>
                        <a:t> </a:t>
                      </a:r>
                      <a:r>
                        <a:rPr lang="en-US" sz="1400" dirty="0" err="1">
                          <a:effectLst/>
                          <a:latin typeface="Playfair Display" charset="0"/>
                        </a:rPr>
                        <a:t>hoạt</a:t>
                      </a:r>
                      <a:r>
                        <a:rPr lang="en-US" sz="1400" dirty="0">
                          <a:effectLst/>
                          <a:latin typeface="Playfair Display" charset="0"/>
                        </a:rPr>
                        <a:t> </a:t>
                      </a:r>
                      <a:r>
                        <a:rPr lang="en-US" sz="1400" dirty="0" err="1">
                          <a:effectLst/>
                          <a:latin typeface="Playfair Display" charset="0"/>
                        </a:rPr>
                        <a:t>động</a:t>
                      </a:r>
                      <a:r>
                        <a:rPr lang="en-US" sz="1400" dirty="0">
                          <a:effectLst/>
                          <a:latin typeface="Playfair Display" charset="0"/>
                        </a:rPr>
                        <a:t> </a:t>
                      </a:r>
                      <a:r>
                        <a:rPr lang="en-US" sz="1400" dirty="0" smtClean="0">
                          <a:effectLst/>
                          <a:latin typeface="Playfair Display" charset="0"/>
                        </a:rPr>
                        <a:t>TGPL.</a:t>
                      </a:r>
                      <a:endParaRPr lang="en-US" sz="1400"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đích</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a:t>
                      </a:r>
                      <a:endParaRPr lang="en-US" sz="1400" dirty="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Thuyết</a:t>
                      </a:r>
                      <a:r>
                        <a:rPr lang="en-US" sz="1400" dirty="0">
                          <a:effectLst/>
                          <a:latin typeface="Playfair Display" charset="0"/>
                        </a:rPr>
                        <a:t> </a:t>
                      </a:r>
                      <a:r>
                        <a:rPr lang="en-US" sz="1400" dirty="0" err="1">
                          <a:effectLst/>
                          <a:latin typeface="Playfair Display" charset="0"/>
                        </a:rPr>
                        <a:t>trình</a:t>
                      </a:r>
                      <a:endParaRPr lang="en-US" sz="1400" dirty="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3 phút</a:t>
                      </a:r>
                      <a:endParaRPr lang="en-US" sz="1400">
                        <a:effectLst/>
                        <a:latin typeface="Playfair Display" charset="0"/>
                        <a:ea typeface="Times New Roman"/>
                        <a:cs typeface="Times New Roman"/>
                      </a:endParaRPr>
                    </a:p>
                  </a:txBody>
                  <a:tcPr marL="44123" marR="44123" marT="0" marB="0"/>
                </a:tc>
                <a:tc>
                  <a:txBody>
                    <a:bodyPr/>
                    <a:lstStyle/>
                    <a:p>
                      <a:pPr algn="ctr">
                        <a:lnSpc>
                          <a:spcPct val="130000"/>
                        </a:lnSpc>
                        <a:spcAft>
                          <a:spcPts val="0"/>
                        </a:spcAft>
                      </a:pPr>
                      <a:r>
                        <a:rPr lang="en-US" sz="1400" dirty="0">
                          <a:effectLst/>
                          <a:latin typeface="Playfair Display" charset="0"/>
                        </a:rPr>
                        <a:t>Slides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power point</a:t>
                      </a:r>
                    </a:p>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44123" marR="44123" marT="0" marB="0"/>
                </a:tc>
              </a:tr>
            </a:tbl>
          </a:graphicData>
        </a:graphic>
      </p:graphicFrame>
    </p:spTree>
    <p:extLst>
      <p:ext uri="{BB962C8B-B14F-4D97-AF65-F5344CB8AC3E}">
        <p14:creationId xmlns:p14="http://schemas.microsoft.com/office/powerpoint/2010/main" val="3146480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59</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405541436"/>
              </p:ext>
            </p:extLst>
          </p:nvPr>
        </p:nvGraphicFramePr>
        <p:xfrm>
          <a:off x="855663" y="742950"/>
          <a:ext cx="7221537" cy="3505200"/>
        </p:xfrm>
        <a:graphic>
          <a:graphicData uri="http://schemas.openxmlformats.org/drawingml/2006/table">
            <a:tbl>
              <a:tblPr firstRow="1" firstCol="1" bandRow="1">
                <a:tableStyleId>{50612979-EF31-4AF9-A8EF-6B6A0A963571}</a:tableStyleId>
              </a:tblPr>
              <a:tblGrid>
                <a:gridCol w="2617749"/>
                <a:gridCol w="2533055"/>
                <a:gridCol w="885792"/>
                <a:gridCol w="1184941"/>
              </a:tblGrid>
              <a:tr h="323341">
                <a:tc>
                  <a:txBody>
                    <a:bodyPr/>
                    <a:lstStyle/>
                    <a:p>
                      <a:pPr algn="just">
                        <a:lnSpc>
                          <a:spcPct val="130000"/>
                        </a:lnSpc>
                        <a:spcAft>
                          <a:spcPts val="0"/>
                        </a:spcAft>
                      </a:pPr>
                      <a:r>
                        <a:rPr lang="en-US" sz="1400" b="1" dirty="0">
                          <a:effectLst/>
                          <a:latin typeface="Playfair Display" charset="0"/>
                        </a:rPr>
                        <a:t>THÂN BÀI</a:t>
                      </a:r>
                      <a:endParaRPr lang="en-US" sz="1400" b="1" dirty="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870" marR="52870" marT="0" marB="0"/>
                </a:tc>
              </a:tr>
              <a:tr h="3181859">
                <a:tc>
                  <a:txBody>
                    <a:bodyPr/>
                    <a:lstStyle/>
                    <a:p>
                      <a:pPr algn="just">
                        <a:lnSpc>
                          <a:spcPct val="130000"/>
                        </a:lnSpc>
                        <a:spcAft>
                          <a:spcPts val="0"/>
                        </a:spcAft>
                      </a:pPr>
                      <a:r>
                        <a:rPr lang="en-US" sz="1400" b="1" dirty="0">
                          <a:effectLst/>
                          <a:latin typeface="Playfair Display" charset="0"/>
                        </a:rPr>
                        <a:t>2</a:t>
                      </a:r>
                      <a:r>
                        <a:rPr lang="vi-VN" sz="1400" b="1" dirty="0">
                          <a:effectLst/>
                        </a:rPr>
                        <a:t>. </a:t>
                      </a:r>
                      <a:r>
                        <a:rPr lang="en-US" sz="1400" b="1" dirty="0" err="1">
                          <a:effectLst/>
                          <a:latin typeface="Playfair Display" charset="0"/>
                        </a:rPr>
                        <a:t>Các</a:t>
                      </a:r>
                      <a:r>
                        <a:rPr lang="en-US" sz="1400" b="1" dirty="0">
                          <a:effectLst/>
                          <a:latin typeface="Playfair Display" charset="0"/>
                        </a:rPr>
                        <a:t> </a:t>
                      </a:r>
                      <a:r>
                        <a:rPr lang="en-US" sz="1400" b="1" dirty="0" err="1">
                          <a:effectLst/>
                          <a:latin typeface="Playfair Display" charset="0"/>
                        </a:rPr>
                        <a:t>nguyên</a:t>
                      </a:r>
                      <a:r>
                        <a:rPr lang="en-US" sz="1400" b="1" dirty="0">
                          <a:effectLst/>
                          <a:latin typeface="Playfair Display" charset="0"/>
                        </a:rPr>
                        <a:t> </a:t>
                      </a:r>
                      <a:r>
                        <a:rPr lang="en-US" sz="1400" b="1" dirty="0" err="1">
                          <a:effectLst/>
                          <a:latin typeface="Playfair Display" charset="0"/>
                        </a:rPr>
                        <a:t>tắc</a:t>
                      </a:r>
                      <a:r>
                        <a:rPr lang="en-US" sz="1400" b="1" dirty="0">
                          <a:effectLst/>
                          <a:latin typeface="Playfair Display" charset="0"/>
                        </a:rPr>
                        <a:t> </a:t>
                      </a:r>
                      <a:r>
                        <a:rPr lang="en-US" sz="1400" b="1" dirty="0" err="1">
                          <a:effectLst/>
                          <a:latin typeface="Playfair Display" charset="0"/>
                        </a:rPr>
                        <a:t>trợ</a:t>
                      </a:r>
                      <a:r>
                        <a:rPr lang="en-US" sz="1400" b="1" dirty="0">
                          <a:effectLst/>
                          <a:latin typeface="Playfair Display" charset="0"/>
                        </a:rPr>
                        <a:t> </a:t>
                      </a:r>
                      <a:r>
                        <a:rPr lang="en-US" sz="1400" b="1" dirty="0" err="1">
                          <a:effectLst/>
                          <a:latin typeface="Playfair Display" charset="0"/>
                        </a:rPr>
                        <a:t>giúp</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lý</a:t>
                      </a:r>
                      <a:r>
                        <a:rPr lang="en-US" sz="1400" b="1" dirty="0">
                          <a:effectLst/>
                          <a:latin typeface="Playfair Display" charset="0"/>
                        </a:rPr>
                        <a:t> </a:t>
                      </a:r>
                      <a:r>
                        <a:rPr lang="en-US" sz="1400" b="1" dirty="0" err="1">
                          <a:effectLst/>
                          <a:latin typeface="Playfair Display" charset="0"/>
                        </a:rPr>
                        <a:t>về</a:t>
                      </a:r>
                      <a:r>
                        <a:rPr lang="en-US" sz="1400" b="1" dirty="0">
                          <a:effectLst/>
                          <a:latin typeface="Playfair Display" charset="0"/>
                        </a:rPr>
                        <a:t> </a:t>
                      </a:r>
                      <a:r>
                        <a:rPr lang="en-US" sz="1400" b="1" dirty="0" err="1">
                          <a:effectLst/>
                          <a:latin typeface="Playfair Display" charset="0"/>
                        </a:rPr>
                        <a:t>hôn</a:t>
                      </a:r>
                      <a:r>
                        <a:rPr lang="en-US" sz="1400" b="1" dirty="0">
                          <a:effectLst/>
                          <a:latin typeface="Playfair Display" charset="0"/>
                        </a:rPr>
                        <a:t> </a:t>
                      </a:r>
                      <a:r>
                        <a:rPr lang="en-US" sz="1400" b="1" dirty="0" err="1">
                          <a:effectLst/>
                          <a:latin typeface="Playfair Display" charset="0"/>
                        </a:rPr>
                        <a:t>nhân</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gia</a:t>
                      </a:r>
                      <a:r>
                        <a:rPr lang="en-US" sz="1400" b="1" dirty="0">
                          <a:effectLst/>
                          <a:latin typeface="Playfair Display" charset="0"/>
                        </a:rPr>
                        <a:t> </a:t>
                      </a:r>
                      <a:r>
                        <a:rPr lang="en-US" sz="1400" b="1" dirty="0" err="1">
                          <a:effectLst/>
                          <a:latin typeface="Playfair Display" charset="0"/>
                        </a:rPr>
                        <a:t>đình</a:t>
                      </a:r>
                      <a:endParaRPr lang="en-US" sz="1400" b="1" dirty="0">
                        <a:effectLst/>
                        <a:latin typeface="Playfair Display" charset="0"/>
                      </a:endParaRPr>
                    </a:p>
                    <a:p>
                      <a:pPr algn="just">
                        <a:lnSpc>
                          <a:spcPct val="130000"/>
                        </a:lnSpc>
                        <a:spcAft>
                          <a:spcPts val="0"/>
                        </a:spcAft>
                      </a:pPr>
                      <a:r>
                        <a:rPr lang="en-US" sz="1400" b="1" i="1" dirty="0">
                          <a:effectLst/>
                          <a:latin typeface="Playfair Display" charset="0"/>
                        </a:rPr>
                        <a:t>2.1. </a:t>
                      </a:r>
                      <a:r>
                        <a:rPr lang="en-US" sz="1400" b="1" i="1" dirty="0" err="1" smtClean="0">
                          <a:effectLst/>
                          <a:latin typeface="Playfair Display" charset="0"/>
                        </a:rPr>
                        <a:t>Tuân</a:t>
                      </a:r>
                      <a:r>
                        <a:rPr lang="en-US" sz="1400" b="1" i="1" baseline="0" dirty="0" smtClean="0">
                          <a:effectLst/>
                          <a:latin typeface="Playfair Display" charset="0"/>
                        </a:rPr>
                        <a:t> </a:t>
                      </a:r>
                      <a:r>
                        <a:rPr lang="en-US" sz="1400" b="1" i="1" baseline="0" dirty="0" err="1" smtClean="0">
                          <a:effectLst/>
                          <a:latin typeface="Playfair Display" charset="0"/>
                        </a:rPr>
                        <a:t>thủ</a:t>
                      </a:r>
                      <a:r>
                        <a:rPr lang="en-US" sz="1400" b="1" i="1" baseline="0" dirty="0" smtClean="0">
                          <a:effectLst/>
                          <a:latin typeface="Playfair Display" charset="0"/>
                        </a:rPr>
                        <a:t> </a:t>
                      </a:r>
                      <a:r>
                        <a:rPr lang="en-US" sz="1400" b="1" i="1" baseline="0" dirty="0" err="1" smtClean="0">
                          <a:effectLst/>
                          <a:latin typeface="Playfair Display" charset="0"/>
                        </a:rPr>
                        <a:t>các</a:t>
                      </a:r>
                      <a:r>
                        <a:rPr lang="en-US" sz="1400" b="1" i="1" baseline="0" dirty="0" smtClean="0">
                          <a:effectLst/>
                          <a:latin typeface="Playfair Display" charset="0"/>
                        </a:rPr>
                        <a:t> </a:t>
                      </a:r>
                      <a:r>
                        <a:rPr lang="en-US" sz="1400" b="1" i="1" baseline="0" dirty="0" err="1" smtClean="0">
                          <a:effectLst/>
                          <a:latin typeface="Playfair Display" charset="0"/>
                        </a:rPr>
                        <a:t>nguyên</a:t>
                      </a:r>
                      <a:r>
                        <a:rPr lang="en-US" sz="1400" b="1" i="1" baseline="0" dirty="0" smtClean="0">
                          <a:effectLst/>
                          <a:latin typeface="Playfair Display" charset="0"/>
                        </a:rPr>
                        <a:t> </a:t>
                      </a:r>
                      <a:r>
                        <a:rPr lang="en-US" sz="1400" b="1" i="1" baseline="0" dirty="0" err="1" smtClean="0">
                          <a:effectLst/>
                          <a:latin typeface="Playfair Display" charset="0"/>
                        </a:rPr>
                        <a:t>tắc</a:t>
                      </a:r>
                      <a:r>
                        <a:rPr lang="en-US" sz="1400" b="1" i="1" baseline="0" dirty="0" smtClean="0">
                          <a:effectLst/>
                          <a:latin typeface="Playfair Display" charset="0"/>
                        </a:rPr>
                        <a:t> </a:t>
                      </a:r>
                      <a:r>
                        <a:rPr lang="en-US" sz="1400" b="1" i="1" baseline="0" dirty="0" err="1" smtClean="0">
                          <a:effectLst/>
                          <a:latin typeface="Playfair Display" charset="0"/>
                        </a:rPr>
                        <a:t>của</a:t>
                      </a:r>
                      <a:r>
                        <a:rPr lang="en-US" sz="1400" b="1" i="1" baseline="0" dirty="0" smtClean="0">
                          <a:effectLst/>
                          <a:latin typeface="Playfair Display" charset="0"/>
                        </a:rPr>
                        <a:t> </a:t>
                      </a:r>
                      <a:r>
                        <a:rPr lang="en-US" sz="1400" b="1" i="1" baseline="0" dirty="0" err="1" smtClean="0">
                          <a:effectLst/>
                          <a:latin typeface="Playfair Display" charset="0"/>
                        </a:rPr>
                        <a:t>hoạt</a:t>
                      </a:r>
                      <a:r>
                        <a:rPr lang="en-US" sz="1400" b="1" i="1" baseline="0" dirty="0" smtClean="0">
                          <a:effectLst/>
                          <a:latin typeface="Playfair Display" charset="0"/>
                        </a:rPr>
                        <a:t> </a:t>
                      </a:r>
                      <a:r>
                        <a:rPr lang="en-US" sz="1400" b="1" i="1" baseline="0" dirty="0" err="1" smtClean="0">
                          <a:effectLst/>
                          <a:latin typeface="Playfair Display" charset="0"/>
                        </a:rPr>
                        <a:t>động</a:t>
                      </a:r>
                      <a:r>
                        <a:rPr lang="en-US" sz="1400" b="1" i="1" baseline="0" dirty="0" smtClean="0">
                          <a:effectLst/>
                          <a:latin typeface="Playfair Display" charset="0"/>
                        </a:rPr>
                        <a:t> </a:t>
                      </a:r>
                      <a:r>
                        <a:rPr lang="en-US" sz="1400" b="1" i="1" dirty="0" err="1" smtClean="0">
                          <a:effectLst/>
                          <a:latin typeface="Playfair Display" charset="0"/>
                        </a:rPr>
                        <a:t>trợ</a:t>
                      </a:r>
                      <a:r>
                        <a:rPr lang="en-US" sz="1400" b="1" i="1" dirty="0" smtClean="0">
                          <a:effectLst/>
                          <a:latin typeface="Playfair Display" charset="0"/>
                        </a:rPr>
                        <a:t> </a:t>
                      </a:r>
                      <a:r>
                        <a:rPr lang="en-US" sz="1400" b="1" i="1" dirty="0" err="1">
                          <a:effectLst/>
                          <a:latin typeface="Playfair Display" charset="0"/>
                        </a:rPr>
                        <a:t>giúp</a:t>
                      </a:r>
                      <a:r>
                        <a:rPr lang="en-US" sz="1400" b="1" i="1" dirty="0">
                          <a:effectLst/>
                          <a:latin typeface="Playfair Display" charset="0"/>
                        </a:rPr>
                        <a:t> </a:t>
                      </a:r>
                      <a:r>
                        <a:rPr lang="en-US" sz="1400" b="1" i="1" dirty="0" err="1">
                          <a:effectLst/>
                          <a:latin typeface="Playfair Display" charset="0"/>
                        </a:rPr>
                        <a:t>pháp</a:t>
                      </a:r>
                      <a:r>
                        <a:rPr lang="en-US" sz="1400" b="1" i="1" dirty="0">
                          <a:effectLst/>
                          <a:latin typeface="Playfair Display" charset="0"/>
                        </a:rPr>
                        <a:t> </a:t>
                      </a:r>
                      <a:r>
                        <a:rPr lang="en-US" sz="1400" b="1" i="1" dirty="0" err="1">
                          <a:effectLst/>
                          <a:latin typeface="Playfair Display" charset="0"/>
                        </a:rPr>
                        <a:t>lý</a:t>
                      </a:r>
                      <a:r>
                        <a:rPr lang="en-US" sz="1400" b="1" i="1" dirty="0">
                          <a:effectLst/>
                          <a:latin typeface="Playfair Display" charset="0"/>
                        </a:rPr>
                        <a:t> </a:t>
                      </a:r>
                    </a:p>
                    <a:p>
                      <a:pPr algn="just">
                        <a:lnSpc>
                          <a:spcPts val="2200"/>
                        </a:lnSpc>
                        <a:spcAft>
                          <a:spcPts val="0"/>
                        </a:spcAft>
                      </a:pP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r>
                        <a:rPr lang="en-US" sz="1400" dirty="0" err="1" smtClean="0">
                          <a:effectLst/>
                          <a:latin typeface="Playfair Display" charset="0"/>
                        </a:rPr>
                        <a:t>Điều</a:t>
                      </a:r>
                      <a:r>
                        <a:rPr lang="en-US" sz="1400" baseline="0" dirty="0" smtClean="0">
                          <a:effectLst/>
                          <a:latin typeface="Playfair Display" charset="0"/>
                        </a:rPr>
                        <a:t> 3 </a:t>
                      </a:r>
                      <a:r>
                        <a:rPr lang="en-US" sz="1400" baseline="0" dirty="0" err="1" smtClean="0">
                          <a:effectLst/>
                          <a:latin typeface="Playfair Display" charset="0"/>
                        </a:rPr>
                        <a:t>Luật</a:t>
                      </a:r>
                      <a:r>
                        <a:rPr lang="en-US" sz="1400" baseline="0" dirty="0" smtClean="0">
                          <a:effectLst/>
                          <a:latin typeface="Playfair Display" charset="0"/>
                        </a:rPr>
                        <a:t> </a:t>
                      </a:r>
                      <a:r>
                        <a:rPr lang="en-US" sz="1400" baseline="0" dirty="0" err="1" smtClean="0">
                          <a:effectLst/>
                          <a:latin typeface="Playfair Display" charset="0"/>
                        </a:rPr>
                        <a:t>Tr</a:t>
                      </a:r>
                      <a:r>
                        <a:rPr lang="en-US" sz="1400" dirty="0" err="1" smtClean="0">
                          <a:effectLst/>
                          <a:latin typeface="Playfair Display" charset="0"/>
                        </a:rPr>
                        <a:t>ợ</a:t>
                      </a:r>
                      <a:r>
                        <a:rPr lang="en-US" sz="1400" dirty="0" smtClean="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pháp</a:t>
                      </a:r>
                      <a:r>
                        <a:rPr lang="en-US" sz="1400" dirty="0">
                          <a:effectLst/>
                          <a:latin typeface="Playfair Display" charset="0"/>
                        </a:rPr>
                        <a:t> </a:t>
                      </a:r>
                      <a:r>
                        <a:rPr lang="en-US" sz="1400" dirty="0" err="1" smtClean="0">
                          <a:effectLst/>
                          <a:latin typeface="Playfair Display" charset="0"/>
                        </a:rPr>
                        <a:t>lý</a:t>
                      </a:r>
                      <a:r>
                        <a:rPr lang="en-US" sz="1400" dirty="0" smtClean="0">
                          <a:effectLst/>
                          <a:latin typeface="Playfair Display" charset="0"/>
                        </a:rPr>
                        <a:t> </a:t>
                      </a:r>
                      <a:r>
                        <a:rPr lang="en-US" sz="1400" dirty="0" err="1" smtClean="0">
                          <a:effectLst/>
                          <a:latin typeface="Playfair Display" charset="0"/>
                        </a:rPr>
                        <a:t>năm</a:t>
                      </a:r>
                      <a:r>
                        <a:rPr lang="en-US" sz="1400" baseline="0" dirty="0" smtClean="0">
                          <a:effectLst/>
                          <a:latin typeface="Playfair Display" charset="0"/>
                        </a:rPr>
                        <a:t> 2017</a:t>
                      </a:r>
                      <a:r>
                        <a:rPr lang="en-US" sz="1400" dirty="0" smtClean="0">
                          <a:effectLst/>
                          <a:latin typeface="Playfair Display" charset="0"/>
                        </a:rPr>
                        <a:t> </a:t>
                      </a:r>
                      <a:r>
                        <a:rPr lang="en-US" sz="1400" dirty="0" err="1">
                          <a:effectLst/>
                          <a:latin typeface="Playfair Display" charset="0"/>
                        </a:rPr>
                        <a:t>quy</a:t>
                      </a:r>
                      <a:r>
                        <a:rPr lang="en-US" sz="1400" dirty="0">
                          <a:effectLst/>
                          <a:latin typeface="Playfair Display" charset="0"/>
                        </a:rPr>
                        <a:t> </a:t>
                      </a:r>
                      <a:r>
                        <a:rPr lang="en-US" sz="1400" dirty="0" err="1">
                          <a:effectLst/>
                          <a:latin typeface="Playfair Display" charset="0"/>
                        </a:rPr>
                        <a:t>định</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nguyên</a:t>
                      </a:r>
                      <a:r>
                        <a:rPr lang="en-US" sz="1400" dirty="0">
                          <a:effectLst/>
                          <a:latin typeface="Playfair Display" charset="0"/>
                        </a:rPr>
                        <a:t> </a:t>
                      </a:r>
                      <a:r>
                        <a:rPr lang="en-US" sz="1400" dirty="0" err="1">
                          <a:effectLst/>
                          <a:latin typeface="Playfair Display" charset="0"/>
                        </a:rPr>
                        <a:t>tắc</a:t>
                      </a:r>
                      <a:r>
                        <a:rPr lang="en-US" sz="1400" dirty="0">
                          <a:effectLst/>
                          <a:latin typeface="Playfair Display" charset="0"/>
                        </a:rPr>
                        <a:t> </a:t>
                      </a:r>
                      <a:r>
                        <a:rPr lang="en-US" sz="1400" dirty="0" err="1">
                          <a:effectLst/>
                          <a:latin typeface="Playfair Display" charset="0"/>
                        </a:rPr>
                        <a:t>nào</a:t>
                      </a:r>
                      <a:r>
                        <a:rPr lang="en-US" sz="1400" dirty="0">
                          <a:effectLst/>
                          <a:latin typeface="Playfair Display" charset="0"/>
                        </a:rPr>
                        <a:t>?</a:t>
                      </a:r>
                      <a:endParaRPr lang="en-US" sz="1400" dirty="0">
                        <a:effectLst/>
                        <a:latin typeface="Playfair Display" charset="0"/>
                        <a:ea typeface="Calibri"/>
                        <a:cs typeface="Times New Roman"/>
                      </a:endParaRPr>
                    </a:p>
                  </a:txBody>
                  <a:tcPr marL="52870" marR="52870" marT="0" marB="0"/>
                </a:tc>
                <a:tc>
                  <a:txBody>
                    <a:bodyPr/>
                    <a:lstStyle/>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000"/>
                        </a:lnSpc>
                        <a:spcAft>
                          <a:spcPts val="1200"/>
                        </a:spcAft>
                      </a:pPr>
                      <a:r>
                        <a:rPr lang="en-US" sz="1400" dirty="0">
                          <a:effectLst/>
                          <a:latin typeface="Playfair Display" charset="0"/>
                        </a:rPr>
                        <a:t> </a:t>
                      </a:r>
                    </a:p>
                    <a:p>
                      <a:pPr algn="just">
                        <a:lnSpc>
                          <a:spcPts val="2000"/>
                        </a:lnSpc>
                        <a:spcAft>
                          <a:spcPts val="1200"/>
                        </a:spcAft>
                      </a:pPr>
                      <a:r>
                        <a:rPr lang="en-US" sz="1400" dirty="0">
                          <a:effectLst/>
                          <a:latin typeface="Playfair Display" charset="0"/>
                        </a:rPr>
                        <a:t>- </a:t>
                      </a:r>
                      <a:r>
                        <a:rPr lang="en-US" sz="1400" dirty="0" err="1">
                          <a:effectLst/>
                          <a:latin typeface="Playfair Display" charset="0"/>
                        </a:rPr>
                        <a:t>Mời</a:t>
                      </a:r>
                      <a:r>
                        <a:rPr lang="en-US" sz="1400" dirty="0">
                          <a:effectLst/>
                          <a:latin typeface="Playfair Display" charset="0"/>
                        </a:rPr>
                        <a:t> 3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trả</a:t>
                      </a:r>
                      <a:r>
                        <a:rPr lang="en-US" sz="1400" dirty="0">
                          <a:effectLst/>
                          <a:latin typeface="Playfair Display" charset="0"/>
                        </a:rPr>
                        <a:t> </a:t>
                      </a:r>
                      <a:r>
                        <a:rPr lang="en-US" sz="1400" dirty="0" err="1">
                          <a:effectLst/>
                          <a:latin typeface="Playfair Display" charset="0"/>
                        </a:rPr>
                        <a:t>lời</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p>
                    <a:p>
                      <a:pPr algn="just">
                        <a:lnSpc>
                          <a:spcPts val="2000"/>
                        </a:lnSpc>
                        <a:spcAft>
                          <a:spcPts val="1200"/>
                        </a:spcAft>
                      </a:pP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tổng</a:t>
                      </a:r>
                      <a:r>
                        <a:rPr lang="en-US" sz="1400" dirty="0">
                          <a:effectLst/>
                          <a:latin typeface="Playfair Display" charset="0"/>
                        </a:rPr>
                        <a:t> </a:t>
                      </a:r>
                      <a:r>
                        <a:rPr lang="en-US" sz="1400" dirty="0" err="1">
                          <a:effectLst/>
                          <a:latin typeface="Playfair Display" charset="0"/>
                        </a:rPr>
                        <a:t>kết</a:t>
                      </a:r>
                      <a:r>
                        <a:rPr lang="en-US" sz="1400" dirty="0">
                          <a:effectLst/>
                          <a:latin typeface="Playfair Display" charset="0"/>
                        </a:rPr>
                        <a:t>.</a:t>
                      </a:r>
                      <a:endParaRPr lang="en-US" sz="1400" dirty="0">
                        <a:effectLst/>
                        <a:latin typeface="Playfair Display" charset="0"/>
                        <a:ea typeface="Calibri"/>
                        <a:cs typeface="Times New Roman"/>
                      </a:endParaRPr>
                    </a:p>
                  </a:txBody>
                  <a:tcPr marL="52870" marR="52870" marT="0" marB="0"/>
                </a:tc>
                <a:tc>
                  <a:txBody>
                    <a:bodyPr/>
                    <a:lstStyle/>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10 phút</a:t>
                      </a:r>
                    </a:p>
                    <a:p>
                      <a:pPr algn="just">
                        <a:lnSpc>
                          <a:spcPts val="22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dirty="0">
                          <a:effectLst/>
                          <a:latin typeface="Playfair Display" charset="0"/>
                        </a:rPr>
                        <a:t> </a:t>
                      </a:r>
                    </a:p>
                    <a:p>
                      <a:pPr algn="ctr">
                        <a:lnSpc>
                          <a:spcPct val="130000"/>
                        </a:lnSpc>
                        <a:spcAft>
                          <a:spcPts val="0"/>
                        </a:spcAft>
                      </a:pPr>
                      <a:r>
                        <a:rPr lang="en-US" sz="1400" dirty="0">
                          <a:effectLst/>
                          <a:latin typeface="Playfair Display" charset="0"/>
                        </a:rPr>
                        <a:t> </a:t>
                      </a:r>
                    </a:p>
                    <a:p>
                      <a:pPr algn="ctr">
                        <a:lnSpc>
                          <a:spcPct val="130000"/>
                        </a:lnSpc>
                        <a:spcAft>
                          <a:spcPts val="0"/>
                        </a:spcAft>
                      </a:pPr>
                      <a:r>
                        <a:rPr lang="en-US" sz="1400" dirty="0">
                          <a:effectLst/>
                          <a:latin typeface="Playfair Display" charset="0"/>
                        </a:rPr>
                        <a:t>Slides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power point</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2870" marR="52870" marT="0" marB="0"/>
                </a:tc>
              </a:tr>
            </a:tbl>
          </a:graphicData>
        </a:graphic>
      </p:graphicFrame>
    </p:spTree>
    <p:extLst>
      <p:ext uri="{BB962C8B-B14F-4D97-AF65-F5344CB8AC3E}">
        <p14:creationId xmlns:p14="http://schemas.microsoft.com/office/powerpoint/2010/main" val="324238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48950"/>
            <a:ext cx="5029200" cy="3575400"/>
          </a:xfrm>
        </p:spPr>
        <p:txBody>
          <a:bodyPr/>
          <a:lstStyle/>
          <a:p>
            <a:pPr>
              <a:lnSpc>
                <a:spcPts val="2000"/>
              </a:lnSpc>
            </a:pPr>
            <a:r>
              <a:rPr lang="en-US" sz="1400" b="1" dirty="0">
                <a:solidFill>
                  <a:schemeClr val="tx1"/>
                </a:solidFill>
                <a:latin typeface="Inter-Regular" charset="0"/>
                <a:ea typeface="Inter-Regular" charset="0"/>
              </a:rPr>
              <a:t>1.3. </a:t>
            </a:r>
            <a:r>
              <a:rPr lang="en-US" sz="1400" b="1" dirty="0" err="1">
                <a:solidFill>
                  <a:schemeClr val="tx1"/>
                </a:solidFill>
                <a:latin typeface="Inter-Regular" charset="0"/>
                <a:ea typeface="Inter-Regular" charset="0"/>
              </a:rPr>
              <a:t>Yêu</a:t>
            </a:r>
            <a:r>
              <a:rPr lang="en-US" sz="1400" b="1" dirty="0">
                <a:solidFill>
                  <a:schemeClr val="tx1"/>
                </a:solidFill>
                <a:latin typeface="Inter-Regular" charset="0"/>
                <a:ea typeface="Inter-Regular" charset="0"/>
              </a:rPr>
              <a:t> </a:t>
            </a:r>
            <a:r>
              <a:rPr lang="en-US" sz="1400" b="1" dirty="0" err="1">
                <a:solidFill>
                  <a:schemeClr val="tx1"/>
                </a:solidFill>
                <a:latin typeface="Inter-Regular" charset="0"/>
                <a:ea typeface="Inter-Regular" charset="0"/>
              </a:rPr>
              <a:t>cầu</a:t>
            </a:r>
            <a:r>
              <a:rPr lang="en-US" sz="1400" b="1" dirty="0">
                <a:solidFill>
                  <a:schemeClr val="tx1"/>
                </a:solidFill>
                <a:latin typeface="Inter-Regular" charset="0"/>
                <a:ea typeface="Inter-Regular" charset="0"/>
              </a:rPr>
              <a:t> </a:t>
            </a:r>
            <a:r>
              <a:rPr lang="en-US" sz="1400" b="1" dirty="0" err="1">
                <a:solidFill>
                  <a:schemeClr val="tx1"/>
                </a:solidFill>
                <a:latin typeface="Inter-Regular" charset="0"/>
                <a:ea typeface="Inter-Regular" charset="0"/>
              </a:rPr>
              <a:t>về</a:t>
            </a:r>
            <a:r>
              <a:rPr lang="en-US" sz="1400" b="1" dirty="0">
                <a:solidFill>
                  <a:schemeClr val="tx1"/>
                </a:solidFill>
                <a:latin typeface="Inter-Regular" charset="0"/>
                <a:ea typeface="Inter-Regular" charset="0"/>
              </a:rPr>
              <a:t> </a:t>
            </a:r>
            <a:r>
              <a:rPr lang="en-US" sz="1400" b="1" dirty="0" err="1">
                <a:solidFill>
                  <a:schemeClr val="tx1"/>
                </a:solidFill>
                <a:latin typeface="Inter-Regular" charset="0"/>
                <a:ea typeface="Inter-Regular" charset="0"/>
              </a:rPr>
              <a:t>kĩ</a:t>
            </a:r>
            <a:r>
              <a:rPr lang="en-US" sz="1400" b="1" dirty="0">
                <a:solidFill>
                  <a:schemeClr val="tx1"/>
                </a:solidFill>
                <a:latin typeface="Inter-Regular" charset="0"/>
                <a:ea typeface="Inter-Regular" charset="0"/>
              </a:rPr>
              <a:t> </a:t>
            </a:r>
            <a:r>
              <a:rPr lang="en-US" sz="1400" b="1" dirty="0" err="1">
                <a:solidFill>
                  <a:schemeClr val="tx1"/>
                </a:solidFill>
                <a:latin typeface="Inter-Regular" charset="0"/>
                <a:ea typeface="Inter-Regular" charset="0"/>
              </a:rPr>
              <a:t>năng</a:t>
            </a:r>
            <a:r>
              <a:rPr lang="en-US" sz="1400" b="1" dirty="0">
                <a:solidFill>
                  <a:schemeClr val="tx1"/>
                </a:solidFill>
                <a:latin typeface="Inter-Regular" charset="0"/>
                <a:ea typeface="Inter-Regular" charset="0"/>
              </a:rPr>
              <a:t>, </a:t>
            </a:r>
            <a:r>
              <a:rPr lang="en-US" sz="1400" b="1" dirty="0" err="1">
                <a:solidFill>
                  <a:schemeClr val="tx1"/>
                </a:solidFill>
                <a:latin typeface="Inter-Regular" charset="0"/>
                <a:ea typeface="Inter-Regular" charset="0"/>
              </a:rPr>
              <a:t>chuyên</a:t>
            </a:r>
            <a:r>
              <a:rPr lang="en-US" sz="1400" b="1" dirty="0">
                <a:solidFill>
                  <a:schemeClr val="tx1"/>
                </a:solidFill>
                <a:latin typeface="Inter-Regular" charset="0"/>
                <a:ea typeface="Inter-Regular" charset="0"/>
              </a:rPr>
              <a:t> </a:t>
            </a:r>
            <a:r>
              <a:rPr lang="en-US" sz="1400" b="1" dirty="0" err="1">
                <a:solidFill>
                  <a:schemeClr val="tx1"/>
                </a:solidFill>
                <a:latin typeface="Inter-Regular" charset="0"/>
                <a:ea typeface="Inter-Regular" charset="0"/>
              </a:rPr>
              <a:t>môn</a:t>
            </a:r>
            <a:r>
              <a:rPr lang="en-US" sz="1400" b="1" dirty="0">
                <a:solidFill>
                  <a:schemeClr val="tx1"/>
                </a:solidFill>
                <a:latin typeface="Inter-Regular" charset="0"/>
                <a:ea typeface="Inter-Regular" charset="0"/>
              </a:rPr>
              <a:t> </a:t>
            </a:r>
            <a:r>
              <a:rPr lang="en-US" sz="1400" b="1" dirty="0" err="1">
                <a:solidFill>
                  <a:schemeClr val="tx1"/>
                </a:solidFill>
                <a:latin typeface="Inter-Regular" charset="0"/>
                <a:ea typeface="Inter-Regular" charset="0"/>
              </a:rPr>
              <a:t>với</a:t>
            </a:r>
            <a:r>
              <a:rPr lang="en-US" sz="1400" b="1" dirty="0">
                <a:solidFill>
                  <a:schemeClr val="tx1"/>
                </a:solidFill>
                <a:latin typeface="Inter-Regular" charset="0"/>
                <a:ea typeface="Inter-Regular" charset="0"/>
              </a:rPr>
              <a:t> </a:t>
            </a:r>
            <a:r>
              <a:rPr lang="en-US" sz="1400" b="1" dirty="0" err="1">
                <a:solidFill>
                  <a:schemeClr val="tx1"/>
                </a:solidFill>
                <a:latin typeface="Inter-Regular" charset="0"/>
                <a:ea typeface="Inter-Regular" charset="0"/>
              </a:rPr>
              <a:t>tập</a:t>
            </a:r>
            <a:r>
              <a:rPr lang="en-US" sz="1400" b="1" dirty="0">
                <a:solidFill>
                  <a:schemeClr val="tx1"/>
                </a:solidFill>
                <a:latin typeface="Inter-Regular" charset="0"/>
                <a:ea typeface="Inter-Regular" charset="0"/>
              </a:rPr>
              <a:t> </a:t>
            </a:r>
            <a:r>
              <a:rPr lang="en-US" sz="1400" b="1" dirty="0" err="1">
                <a:solidFill>
                  <a:schemeClr val="tx1"/>
                </a:solidFill>
                <a:latin typeface="Inter-Regular" charset="0"/>
                <a:ea typeface="Inter-Regular" charset="0"/>
              </a:rPr>
              <a:t>huấn</a:t>
            </a:r>
            <a:r>
              <a:rPr lang="en-US" sz="1400" b="1" dirty="0">
                <a:solidFill>
                  <a:schemeClr val="tx1"/>
                </a:solidFill>
                <a:latin typeface="Inter-Regular" charset="0"/>
                <a:ea typeface="Inter-Regular" charset="0"/>
              </a:rPr>
              <a:t> </a:t>
            </a:r>
            <a:r>
              <a:rPr lang="en-US" sz="1400" b="1" dirty="0" err="1">
                <a:solidFill>
                  <a:schemeClr val="tx1"/>
                </a:solidFill>
                <a:latin typeface="Inter-Regular" charset="0"/>
                <a:ea typeface="Inter-Regular" charset="0"/>
              </a:rPr>
              <a:t>viên</a:t>
            </a:r>
            <a:r>
              <a:rPr lang="en-US" sz="1400" b="1" dirty="0">
                <a:solidFill>
                  <a:schemeClr val="tx1"/>
                </a:solidFill>
                <a:latin typeface="Inter-Regular" charset="0"/>
                <a:ea typeface="Inter-Regular" charset="0"/>
              </a:rPr>
              <a:t>/</a:t>
            </a:r>
            <a:r>
              <a:rPr lang="en-US" sz="1400" b="1" dirty="0" err="1">
                <a:solidFill>
                  <a:schemeClr val="tx1"/>
                </a:solidFill>
                <a:latin typeface="Inter-Regular" charset="0"/>
                <a:ea typeface="Inter-Regular" charset="0"/>
              </a:rPr>
              <a:t>giảng</a:t>
            </a:r>
            <a:r>
              <a:rPr lang="en-US" sz="1400" b="1" dirty="0">
                <a:solidFill>
                  <a:schemeClr val="tx1"/>
                </a:solidFill>
                <a:latin typeface="Inter-Regular" charset="0"/>
                <a:ea typeface="Inter-Regular" charset="0"/>
              </a:rPr>
              <a:t> </a:t>
            </a:r>
            <a:r>
              <a:rPr lang="en-US" sz="1400" b="1" dirty="0" err="1">
                <a:solidFill>
                  <a:schemeClr val="tx1"/>
                </a:solidFill>
                <a:latin typeface="Inter-Regular" charset="0"/>
                <a:ea typeface="Inter-Regular" charset="0"/>
              </a:rPr>
              <a:t>viên</a:t>
            </a:r>
            <a:r>
              <a:rPr lang="en-US" sz="1400" dirty="0">
                <a:solidFill>
                  <a:schemeClr val="tx1"/>
                </a:solidFill>
                <a:latin typeface="Inter-Regular" charset="0"/>
                <a:ea typeface="Inter-Regular" charset="0"/>
              </a:rPr>
              <a:t/>
            </a:r>
            <a:br>
              <a:rPr lang="en-US" sz="1400" dirty="0">
                <a:solidFill>
                  <a:schemeClr val="tx1"/>
                </a:solidFill>
                <a:latin typeface="Inter-Regular" charset="0"/>
                <a:ea typeface="Inter-Regular" charset="0"/>
              </a:rPr>
            </a:b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Gửi</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trước</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tài</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liệu</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tập</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huấn</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trong</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đó</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có</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những</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tình</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huống</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về</a:t>
            </a:r>
            <a:r>
              <a:rPr lang="en-US" sz="1400" dirty="0">
                <a:solidFill>
                  <a:schemeClr val="tx1"/>
                </a:solidFill>
                <a:latin typeface="Inter-Regular" charset="0"/>
                <a:ea typeface="Inter-Regular" charset="0"/>
              </a:rPr>
              <a:t> </a:t>
            </a:r>
            <a:r>
              <a:rPr lang="en-US" sz="1400" dirty="0" smtClean="0">
                <a:solidFill>
                  <a:schemeClr val="tx1"/>
                </a:solidFill>
                <a:latin typeface="Inter-Regular" charset="0"/>
                <a:ea typeface="Inter-Regular" charset="0"/>
              </a:rPr>
              <a:t>HN&amp;GĐ </a:t>
            </a:r>
            <a:r>
              <a:rPr lang="en-US" sz="1400" dirty="0" err="1" smtClean="0">
                <a:solidFill>
                  <a:schemeClr val="tx1"/>
                </a:solidFill>
                <a:latin typeface="Inter-Regular" charset="0"/>
                <a:ea typeface="Inter-Regular" charset="0"/>
              </a:rPr>
              <a:t>điển</a:t>
            </a:r>
            <a:r>
              <a:rPr lang="en-US" sz="1400" dirty="0" smtClean="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hình</a:t>
            </a:r>
            <a:r>
              <a:rPr lang="en-US" sz="1400" dirty="0">
                <a:solidFill>
                  <a:schemeClr val="tx1"/>
                </a:solidFill>
                <a:latin typeface="Inter-Regular" charset="0"/>
                <a:ea typeface="Inter-Regular" charset="0"/>
              </a:rPr>
              <a:t>.</a:t>
            </a:r>
            <a:br>
              <a:rPr lang="en-US" sz="1400" dirty="0">
                <a:solidFill>
                  <a:schemeClr val="tx1"/>
                </a:solidFill>
                <a:latin typeface="Inter-Regular" charset="0"/>
                <a:ea typeface="Inter-Regular" charset="0"/>
              </a:rPr>
            </a:br>
            <a:r>
              <a:rPr lang="en-US" sz="1400" dirty="0">
                <a:solidFill>
                  <a:schemeClr val="tx1"/>
                </a:solidFill>
                <a:latin typeface="Inter-Regular" charset="0"/>
                <a:ea typeface="Inter-Regular" charset="0"/>
              </a:rPr>
              <a:t>- </a:t>
            </a:r>
            <a:r>
              <a:rPr lang="vi-VN" sz="1400" dirty="0">
                <a:solidFill>
                  <a:schemeClr val="tx1"/>
                </a:solidFill>
                <a:latin typeface="Inter-Regular" charset="0"/>
                <a:ea typeface="Inter-Regular" charset="0"/>
              </a:rPr>
              <a:t>Có kinh nghiệm trong công tác bồi dưỡng, tập huấn hoặc giảng dạy. Có kĩ năng và phương pháp giảng dạy</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đã</a:t>
            </a:r>
            <a:r>
              <a:rPr lang="en-US" sz="1400" dirty="0">
                <a:solidFill>
                  <a:schemeClr val="tx1"/>
                </a:solidFill>
                <a:latin typeface="Inter-Regular" charset="0"/>
                <a:ea typeface="Inter-Regular" charset="0"/>
              </a:rPr>
              <a:t> đ</a:t>
            </a:r>
            <a:r>
              <a:rPr lang="vi-VN" sz="1400" dirty="0">
                <a:solidFill>
                  <a:schemeClr val="tx1"/>
                </a:solidFill>
                <a:latin typeface="Inter-Regular" charset="0"/>
                <a:ea typeface="Inter-Regular" charset="0"/>
              </a:rPr>
              <a:t>ược đào tạo về phương pháp </a:t>
            </a:r>
            <a:r>
              <a:rPr lang="en-US" sz="1400" dirty="0" err="1">
                <a:solidFill>
                  <a:schemeClr val="tx1"/>
                </a:solidFill>
                <a:latin typeface="Inter-Regular" charset="0"/>
                <a:ea typeface="Inter-Regular" charset="0"/>
              </a:rPr>
              <a:t>giảng</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dạy</a:t>
            </a:r>
            <a:r>
              <a:rPr lang="vi-VN" sz="1400" dirty="0">
                <a:solidFill>
                  <a:schemeClr val="tx1"/>
                </a:solidFill>
                <a:latin typeface="Inter-Regular" charset="0"/>
                <a:ea typeface="Inter-Regular" charset="0"/>
              </a:rPr>
              <a:t> lấy người học làm trung tâm</a:t>
            </a:r>
            <a:r>
              <a:rPr lang="en-US" sz="1400" dirty="0">
                <a:solidFill>
                  <a:schemeClr val="tx1"/>
                </a:solidFill>
                <a:latin typeface="Inter-Regular" charset="0"/>
                <a:ea typeface="Inter-Regular" charset="0"/>
              </a:rPr>
              <a:t>. </a:t>
            </a:r>
            <a:r>
              <a:rPr lang="vi-VN" sz="1400" dirty="0">
                <a:solidFill>
                  <a:schemeClr val="tx1"/>
                </a:solidFill>
                <a:latin typeface="Inter-Regular" charset="0"/>
                <a:ea typeface="Inter-Regular" charset="0"/>
              </a:rPr>
              <a:t>Có kinh nghiệm thực tiễn về </a:t>
            </a:r>
            <a:r>
              <a:rPr lang="en-US" sz="1400" dirty="0" err="1">
                <a:solidFill>
                  <a:schemeClr val="tx1"/>
                </a:solidFill>
                <a:latin typeface="Inter-Regular" charset="0"/>
                <a:ea typeface="Inter-Regular" charset="0"/>
              </a:rPr>
              <a:t>hoạt</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động</a:t>
            </a:r>
            <a:r>
              <a:rPr lang="vi-VN" sz="1400" dirty="0">
                <a:solidFill>
                  <a:schemeClr val="tx1"/>
                </a:solidFill>
                <a:latin typeface="Inter-Regular" charset="0"/>
                <a:ea typeface="Inter-Regular" charset="0"/>
              </a:rPr>
              <a:t> trợ giúp pháp lý, </a:t>
            </a:r>
            <a:r>
              <a:rPr lang="en-US" sz="1400" dirty="0" err="1">
                <a:solidFill>
                  <a:schemeClr val="tx1"/>
                </a:solidFill>
                <a:latin typeface="Inter-Regular" charset="0"/>
                <a:ea typeface="Inter-Regular" charset="0"/>
              </a:rPr>
              <a:t>đặc</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biệt</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là</a:t>
            </a:r>
            <a:r>
              <a:rPr lang="en-US" sz="1400" dirty="0">
                <a:solidFill>
                  <a:schemeClr val="tx1"/>
                </a:solidFill>
                <a:latin typeface="Inter-Regular" charset="0"/>
                <a:ea typeface="Inter-Regular" charset="0"/>
              </a:rPr>
              <a:t> </a:t>
            </a:r>
            <a:r>
              <a:rPr lang="vi-VN" sz="1400" dirty="0">
                <a:solidFill>
                  <a:schemeClr val="tx1"/>
                </a:solidFill>
                <a:latin typeface="Inter-Regular" charset="0"/>
                <a:ea typeface="Inter-Regular" charset="0"/>
              </a:rPr>
              <a:t>trợ giúp pháp lý </a:t>
            </a:r>
            <a:r>
              <a:rPr lang="en-US" sz="1400" dirty="0" err="1">
                <a:solidFill>
                  <a:schemeClr val="tx1"/>
                </a:solidFill>
                <a:latin typeface="Inter-Regular" charset="0"/>
                <a:ea typeface="Inter-Regular" charset="0"/>
              </a:rPr>
              <a:t>trong</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lĩnh</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vực</a:t>
            </a:r>
            <a:r>
              <a:rPr lang="en-US" sz="1400" dirty="0">
                <a:solidFill>
                  <a:schemeClr val="tx1"/>
                </a:solidFill>
                <a:latin typeface="Inter-Regular" charset="0"/>
                <a:ea typeface="Inter-Regular" charset="0"/>
              </a:rPr>
              <a:t> HN&amp;GĐ</a:t>
            </a:r>
            <a:r>
              <a:rPr lang="en-US" sz="1400" dirty="0" smtClean="0">
                <a:solidFill>
                  <a:schemeClr val="tx1"/>
                </a:solidFill>
                <a:latin typeface="Inter-Regular" charset="0"/>
                <a:ea typeface="Inter-Regular" charset="0"/>
              </a:rPr>
              <a:t>.</a:t>
            </a:r>
            <a:r>
              <a:rPr lang="en-US" sz="1400" dirty="0">
                <a:solidFill>
                  <a:schemeClr val="tx1"/>
                </a:solidFill>
                <a:latin typeface="Inter-Regular" charset="0"/>
                <a:ea typeface="Inter-Regular" charset="0"/>
              </a:rPr>
              <a:t/>
            </a:r>
            <a:br>
              <a:rPr lang="en-US" sz="1400" dirty="0">
                <a:solidFill>
                  <a:schemeClr val="tx1"/>
                </a:solidFill>
                <a:latin typeface="Inter-Regular" charset="0"/>
                <a:ea typeface="Inter-Regular" charset="0"/>
              </a:rPr>
            </a:br>
            <a:r>
              <a:rPr lang="en-US" sz="1400" dirty="0">
                <a:solidFill>
                  <a:schemeClr val="tx1"/>
                </a:solidFill>
                <a:latin typeface="Inter-Regular" charset="0"/>
                <a:ea typeface="Inter-Regular" charset="0"/>
              </a:rPr>
              <a:t>- </a:t>
            </a:r>
            <a:r>
              <a:rPr lang="vi-VN" sz="1400" dirty="0">
                <a:solidFill>
                  <a:schemeClr val="tx1"/>
                </a:solidFill>
                <a:latin typeface="Inter-Regular" charset="0"/>
                <a:ea typeface="Inter-Regular" charset="0"/>
              </a:rPr>
              <a:t>Có kiến thức pháp luật</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về</a:t>
            </a:r>
            <a:r>
              <a:rPr lang="en-US" sz="1400" dirty="0">
                <a:solidFill>
                  <a:schemeClr val="tx1"/>
                </a:solidFill>
                <a:latin typeface="Inter-Regular" charset="0"/>
                <a:ea typeface="Inter-Regular" charset="0"/>
              </a:rPr>
              <a:t> HN&amp;GĐ</a:t>
            </a:r>
            <a:r>
              <a:rPr lang="vi-VN" sz="1400" dirty="0" smtClean="0">
                <a:solidFill>
                  <a:schemeClr val="tx1"/>
                </a:solidFill>
                <a:latin typeface="Inter-Regular" charset="0"/>
                <a:ea typeface="Inter-Regular" charset="0"/>
              </a:rPr>
              <a:t>. </a:t>
            </a:r>
            <a:r>
              <a:rPr lang="en-US" sz="1400" dirty="0">
                <a:solidFill>
                  <a:schemeClr val="tx1"/>
                </a:solidFill>
                <a:latin typeface="Inter-Regular" charset="0"/>
                <a:ea typeface="Inter-Regular" charset="0"/>
              </a:rPr>
              <a:t/>
            </a:r>
            <a:br>
              <a:rPr lang="en-US" sz="1400" dirty="0">
                <a:solidFill>
                  <a:schemeClr val="tx1"/>
                </a:solidFill>
                <a:latin typeface="Inter-Regular" charset="0"/>
                <a:ea typeface="Inter-Regular" charset="0"/>
              </a:rPr>
            </a:b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Có</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phiếu</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đánh</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giá</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trước</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và</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sau</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tập</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huấn</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mẫu</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báo</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cáo</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tập</a:t>
            </a:r>
            <a:r>
              <a:rPr lang="en-US" sz="1400" dirty="0">
                <a:solidFill>
                  <a:schemeClr val="tx1"/>
                </a:solidFill>
                <a:latin typeface="Inter-Regular" charset="0"/>
                <a:ea typeface="Inter-Regular" charset="0"/>
              </a:rPr>
              <a:t> </a:t>
            </a:r>
            <a:r>
              <a:rPr lang="en-US" sz="1400" dirty="0" err="1">
                <a:solidFill>
                  <a:schemeClr val="tx1"/>
                </a:solidFill>
                <a:latin typeface="Inter-Regular" charset="0"/>
                <a:ea typeface="Inter-Regular" charset="0"/>
              </a:rPr>
              <a:t>huấn</a:t>
            </a:r>
            <a:r>
              <a:rPr lang="en-US" sz="1400" dirty="0">
                <a:solidFill>
                  <a:schemeClr val="tx1"/>
                </a:solidFill>
                <a:latin typeface="Inter-Regular" charset="0"/>
                <a:ea typeface="Inter-Regular" charset="0"/>
              </a:rPr>
              <a:t>.</a:t>
            </a:r>
            <a:br>
              <a:rPr lang="en-US" sz="1400" dirty="0">
                <a:solidFill>
                  <a:schemeClr val="tx1"/>
                </a:solidFill>
                <a:latin typeface="Inter-Regular" charset="0"/>
                <a:ea typeface="Inter-Regular" charset="0"/>
              </a:rPr>
            </a:br>
            <a:endParaRPr lang="en-US" sz="1400" dirty="0">
              <a:solidFill>
                <a:schemeClr val="tx1"/>
              </a:solidFill>
              <a:latin typeface="Inter-Regular" charset="0"/>
              <a:ea typeface="Inter-Regular"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3688292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body" idx="1"/>
          </p:nvPr>
        </p:nvSpPr>
        <p:spPr>
          <a:xfrm>
            <a:off x="1219200" y="819150"/>
            <a:ext cx="4572000" cy="3810000"/>
          </a:xfrm>
          <a:prstGeom prst="rect">
            <a:avLst/>
          </a:prstGeom>
        </p:spPr>
        <p:txBody>
          <a:bodyPr spcFirstLastPara="1" wrap="square" lIns="0" tIns="0" rIns="0" bIns="0" anchor="t" anchorCtr="0">
            <a:noAutofit/>
          </a:bodyPr>
          <a:lstStyle/>
          <a:p>
            <a:pPr marL="50800" indent="0">
              <a:buNone/>
            </a:pPr>
            <a:r>
              <a:rPr lang="vi-VN" sz="1500" b="1" dirty="0"/>
              <a:t>Điều 3. Nguyên tắc hoạt động trợ giúp pháp lý</a:t>
            </a:r>
            <a:endParaRPr lang="vi-VN" sz="1500" dirty="0"/>
          </a:p>
          <a:p>
            <a:r>
              <a:rPr lang="vi-VN" sz="1500" dirty="0"/>
              <a:t>1. Tuân thủ pháp luật và quy tắc nghề nghiệp trợ giúp pháp lý.</a:t>
            </a:r>
          </a:p>
          <a:p>
            <a:r>
              <a:rPr lang="vi-VN" sz="1500" dirty="0"/>
              <a:t>2. Kịp thời, độc lập, trung thực, tôn trọng sự thật khách quan.</a:t>
            </a:r>
          </a:p>
          <a:p>
            <a:r>
              <a:rPr lang="vi-VN" sz="1500" dirty="0"/>
              <a:t>3. Bảo vệ tốt nhất quyền, lợi ích hợp pháp của người được trợ giúp pháp lý.</a:t>
            </a:r>
          </a:p>
          <a:p>
            <a:r>
              <a:rPr lang="vi-VN" sz="1500" dirty="0"/>
              <a:t>4. Không thu tiền, lợi ích vật chất hoặc lợi ích khác từ người được trợ giúp pháp lý.</a:t>
            </a:r>
          </a:p>
        </p:txBody>
      </p:sp>
      <p:sp>
        <p:nvSpPr>
          <p:cNvPr id="110" name="Google Shape;110;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61</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889676793"/>
              </p:ext>
            </p:extLst>
          </p:nvPr>
        </p:nvGraphicFramePr>
        <p:xfrm>
          <a:off x="838200" y="666750"/>
          <a:ext cx="7543799" cy="3581400"/>
        </p:xfrm>
        <a:graphic>
          <a:graphicData uri="http://schemas.openxmlformats.org/drawingml/2006/table">
            <a:tbl>
              <a:tblPr firstRow="1" firstCol="1" bandRow="1">
                <a:tableStyleId>{50612979-EF31-4AF9-A8EF-6B6A0A963571}</a:tableStyleId>
              </a:tblPr>
              <a:tblGrid>
                <a:gridCol w="2734567"/>
                <a:gridCol w="2646093"/>
                <a:gridCol w="925320"/>
                <a:gridCol w="1237819"/>
              </a:tblGrid>
              <a:tr h="3581400">
                <a:tc>
                  <a:txBody>
                    <a:bodyPr/>
                    <a:lstStyle/>
                    <a:p>
                      <a:pPr algn="just">
                        <a:lnSpc>
                          <a:spcPts val="2200"/>
                        </a:lnSpc>
                        <a:spcAft>
                          <a:spcPts val="0"/>
                        </a:spcAft>
                      </a:pPr>
                      <a:r>
                        <a:rPr lang="en-US" sz="1400" b="1" dirty="0">
                          <a:effectLst/>
                          <a:latin typeface="Playfair Display" charset="0"/>
                        </a:rPr>
                        <a:t>2.1. </a:t>
                      </a:r>
                      <a:r>
                        <a:rPr lang="en-US" sz="1400" b="1" dirty="0" err="1">
                          <a:effectLst/>
                          <a:latin typeface="Playfair Display" charset="0"/>
                        </a:rPr>
                        <a:t>Nguyên</a:t>
                      </a:r>
                      <a:r>
                        <a:rPr lang="en-US" sz="1400" b="1" dirty="0">
                          <a:effectLst/>
                          <a:latin typeface="Playfair Display" charset="0"/>
                        </a:rPr>
                        <a:t> </a:t>
                      </a:r>
                      <a:r>
                        <a:rPr lang="en-US" sz="1400" b="1" dirty="0" err="1">
                          <a:effectLst/>
                          <a:latin typeface="Playfair Display" charset="0"/>
                        </a:rPr>
                        <a:t>tắc</a:t>
                      </a:r>
                      <a:r>
                        <a:rPr lang="en-US" sz="1400" b="1" dirty="0">
                          <a:effectLst/>
                          <a:latin typeface="Playfair Display" charset="0"/>
                        </a:rPr>
                        <a:t> </a:t>
                      </a:r>
                      <a:r>
                        <a:rPr lang="en-US" sz="1400" b="1" dirty="0" err="1">
                          <a:effectLst/>
                          <a:latin typeface="Playfair Display" charset="0"/>
                        </a:rPr>
                        <a:t>đặc</a:t>
                      </a:r>
                      <a:r>
                        <a:rPr lang="en-US" sz="1400" b="1" dirty="0">
                          <a:effectLst/>
                          <a:latin typeface="Playfair Display" charset="0"/>
                        </a:rPr>
                        <a:t> </a:t>
                      </a:r>
                      <a:r>
                        <a:rPr lang="en-US" sz="1400" b="1" dirty="0" err="1">
                          <a:effectLst/>
                          <a:latin typeface="Playfair Display" charset="0"/>
                        </a:rPr>
                        <a:t>thù</a:t>
                      </a:r>
                      <a:r>
                        <a:rPr lang="en-US" sz="1400" b="1" dirty="0">
                          <a:effectLst/>
                          <a:latin typeface="Playfair Display" charset="0"/>
                        </a:rPr>
                        <a:t> </a:t>
                      </a:r>
                      <a:r>
                        <a:rPr lang="en-US" sz="1400" b="1" dirty="0" err="1">
                          <a:effectLst/>
                          <a:latin typeface="Playfair Display" charset="0"/>
                        </a:rPr>
                        <a:t>của</a:t>
                      </a:r>
                      <a:r>
                        <a:rPr lang="en-US" sz="1400" b="1" dirty="0">
                          <a:effectLst/>
                          <a:latin typeface="Playfair Display" charset="0"/>
                        </a:rPr>
                        <a:t> </a:t>
                      </a:r>
                      <a:r>
                        <a:rPr lang="en-US" sz="1400" b="1" dirty="0" err="1">
                          <a:effectLst/>
                          <a:latin typeface="Playfair Display" charset="0"/>
                        </a:rPr>
                        <a:t>trợ</a:t>
                      </a:r>
                      <a:r>
                        <a:rPr lang="en-US" sz="1400" b="1" dirty="0">
                          <a:effectLst/>
                          <a:latin typeface="Playfair Display" charset="0"/>
                        </a:rPr>
                        <a:t> </a:t>
                      </a:r>
                      <a:r>
                        <a:rPr lang="en-US" sz="1400" b="1" dirty="0" err="1">
                          <a:effectLst/>
                          <a:latin typeface="Playfair Display" charset="0"/>
                        </a:rPr>
                        <a:t>giúp</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smtClean="0">
                          <a:effectLst/>
                          <a:latin typeface="Playfair Display" charset="0"/>
                        </a:rPr>
                        <a:t>lý</a:t>
                      </a:r>
                      <a:r>
                        <a:rPr lang="en-US" sz="1400" b="1" dirty="0" smtClean="0">
                          <a:effectLst/>
                          <a:latin typeface="Playfair Display" charset="0"/>
                        </a:rPr>
                        <a:t> </a:t>
                      </a:r>
                      <a:r>
                        <a:rPr lang="en-US" sz="1400" b="1" dirty="0" err="1" smtClean="0">
                          <a:effectLst/>
                          <a:latin typeface="Playfair Display" charset="0"/>
                        </a:rPr>
                        <a:t>trong</a:t>
                      </a:r>
                      <a:r>
                        <a:rPr lang="en-US" sz="1400" b="1" dirty="0" smtClean="0">
                          <a:effectLst/>
                          <a:latin typeface="Playfair Display" charset="0"/>
                        </a:rPr>
                        <a:t> </a:t>
                      </a:r>
                      <a:r>
                        <a:rPr lang="en-US" sz="1400" b="1" dirty="0" err="1" smtClean="0">
                          <a:effectLst/>
                          <a:latin typeface="Playfair Display" charset="0"/>
                        </a:rPr>
                        <a:t>lĩnh</a:t>
                      </a:r>
                      <a:r>
                        <a:rPr lang="en-US" sz="1400" b="1" baseline="0" dirty="0" smtClean="0">
                          <a:effectLst/>
                          <a:latin typeface="Playfair Display" charset="0"/>
                        </a:rPr>
                        <a:t> </a:t>
                      </a:r>
                      <a:r>
                        <a:rPr lang="en-US" sz="1400" b="1" baseline="0" dirty="0" err="1" smtClean="0">
                          <a:effectLst/>
                          <a:latin typeface="Playfair Display" charset="0"/>
                        </a:rPr>
                        <a:t>vực</a:t>
                      </a:r>
                      <a:r>
                        <a:rPr lang="en-US" sz="1400" b="1" baseline="0" dirty="0" smtClean="0">
                          <a:effectLst/>
                          <a:latin typeface="Playfair Display" charset="0"/>
                        </a:rPr>
                        <a:t> </a:t>
                      </a:r>
                      <a:r>
                        <a:rPr lang="en-US" sz="1400" b="1" baseline="0" dirty="0" err="1" smtClean="0">
                          <a:effectLst/>
                          <a:latin typeface="Playfair Display" charset="0"/>
                        </a:rPr>
                        <a:t>hôn</a:t>
                      </a:r>
                      <a:r>
                        <a:rPr lang="en-US" sz="1400" b="1" baseline="0" dirty="0" smtClean="0">
                          <a:effectLst/>
                          <a:latin typeface="Playfair Display" charset="0"/>
                        </a:rPr>
                        <a:t> </a:t>
                      </a:r>
                      <a:r>
                        <a:rPr lang="en-US" sz="1400" b="1" baseline="0" dirty="0" err="1" smtClean="0">
                          <a:effectLst/>
                          <a:latin typeface="Playfair Display" charset="0"/>
                        </a:rPr>
                        <a:t>nhân</a:t>
                      </a:r>
                      <a:r>
                        <a:rPr lang="en-US" sz="1400" b="1" baseline="0" dirty="0" smtClean="0">
                          <a:effectLst/>
                          <a:latin typeface="Playfair Display" charset="0"/>
                        </a:rPr>
                        <a:t> </a:t>
                      </a:r>
                      <a:r>
                        <a:rPr lang="en-US" sz="1400" b="1" baseline="0" dirty="0" err="1" smtClean="0">
                          <a:effectLst/>
                          <a:latin typeface="Playfair Display" charset="0"/>
                        </a:rPr>
                        <a:t>và</a:t>
                      </a:r>
                      <a:r>
                        <a:rPr lang="en-US" sz="1400" b="1" baseline="0" dirty="0" smtClean="0">
                          <a:effectLst/>
                          <a:latin typeface="Playfair Display" charset="0"/>
                        </a:rPr>
                        <a:t> </a:t>
                      </a:r>
                      <a:r>
                        <a:rPr lang="en-US" sz="1400" b="1" baseline="0" dirty="0" err="1" smtClean="0">
                          <a:effectLst/>
                          <a:latin typeface="Playfair Display" charset="0"/>
                        </a:rPr>
                        <a:t>gia</a:t>
                      </a:r>
                      <a:r>
                        <a:rPr lang="en-US" sz="1400" b="1" baseline="0" dirty="0" smtClean="0">
                          <a:effectLst/>
                          <a:latin typeface="Playfair Display" charset="0"/>
                        </a:rPr>
                        <a:t> </a:t>
                      </a:r>
                      <a:r>
                        <a:rPr lang="en-US" sz="1400" b="1" baseline="0" dirty="0" err="1" smtClean="0">
                          <a:effectLst/>
                          <a:latin typeface="Playfair Display" charset="0"/>
                        </a:rPr>
                        <a:t>đình</a:t>
                      </a:r>
                      <a:r>
                        <a:rPr lang="en-US" sz="1400" b="1" baseline="0" dirty="0" smtClean="0">
                          <a:effectLst/>
                          <a:latin typeface="Playfair Display" charset="0"/>
                        </a:rPr>
                        <a:t> </a:t>
                      </a:r>
                      <a:endParaRPr lang="en-US" sz="1400" b="1" dirty="0">
                        <a:effectLst/>
                        <a:latin typeface="Playfair Display" charset="0"/>
                      </a:endParaRPr>
                    </a:p>
                    <a:p>
                      <a:pPr algn="just">
                        <a:lnSpc>
                          <a:spcPts val="2200"/>
                        </a:lnSpc>
                        <a:spcAft>
                          <a:spcPts val="0"/>
                        </a:spcAft>
                      </a:pP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đưa</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neo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 </a:t>
                      </a:r>
                      <a:r>
                        <a:rPr lang="en-US" sz="1400" dirty="0" err="1">
                          <a:effectLst/>
                          <a:latin typeface="Playfair Display" charset="0"/>
                        </a:rPr>
                        <a:t>dẫn</a:t>
                      </a:r>
                      <a:r>
                        <a:rPr lang="en-US" sz="1400" dirty="0">
                          <a:effectLst/>
                          <a:latin typeface="Playfair Display" charset="0"/>
                        </a:rPr>
                        <a:t> </a:t>
                      </a:r>
                      <a:r>
                        <a:rPr lang="en-US" sz="1400" dirty="0" err="1">
                          <a:effectLst/>
                          <a:latin typeface="Playfair Display" charset="0"/>
                        </a:rPr>
                        <a:t>dắt</a:t>
                      </a:r>
                      <a:r>
                        <a:rPr lang="en-US" sz="1400" dirty="0">
                          <a:effectLst/>
                          <a:latin typeface="Playfair Display" charset="0"/>
                        </a:rPr>
                        <a:t>, </a:t>
                      </a:r>
                      <a:r>
                        <a:rPr lang="en-US" sz="1400" dirty="0" err="1">
                          <a:effectLst/>
                          <a:latin typeface="Playfair Display" charset="0"/>
                        </a:rPr>
                        <a:t>gợi</a:t>
                      </a:r>
                      <a:r>
                        <a:rPr lang="en-US" sz="1400" dirty="0">
                          <a:effectLst/>
                          <a:latin typeface="Playfair Display" charset="0"/>
                        </a:rPr>
                        <a:t> </a:t>
                      </a:r>
                      <a:r>
                        <a:rPr lang="en-US" sz="1400" dirty="0" err="1">
                          <a:effectLst/>
                          <a:latin typeface="Playfair Display" charset="0"/>
                        </a:rPr>
                        <a:t>mở</a:t>
                      </a:r>
                      <a:r>
                        <a:rPr lang="en-US" sz="1400" dirty="0">
                          <a:effectLst/>
                          <a:latin typeface="Playfair Display" charset="0"/>
                        </a:rPr>
                        <a:t> </a:t>
                      </a:r>
                      <a:r>
                        <a:rPr lang="en-US" sz="1400" dirty="0" err="1">
                          <a:effectLst/>
                          <a:latin typeface="Playfair Display" charset="0"/>
                        </a:rPr>
                        <a:t>để</a:t>
                      </a:r>
                      <a:r>
                        <a:rPr lang="en-US" sz="1400" dirty="0">
                          <a:effectLst/>
                          <a:latin typeface="Playfair Display" charset="0"/>
                        </a:rPr>
                        <a:t> </a:t>
                      </a:r>
                      <a:r>
                        <a:rPr lang="en-US" sz="1400" dirty="0" err="1">
                          <a:effectLst/>
                          <a:latin typeface="Playfair Display" charset="0"/>
                        </a:rPr>
                        <a:t>kích</a:t>
                      </a:r>
                      <a:r>
                        <a:rPr lang="en-US" sz="1400" dirty="0">
                          <a:effectLst/>
                          <a:latin typeface="Playfair Display" charset="0"/>
                        </a:rPr>
                        <a:t> </a:t>
                      </a:r>
                      <a:r>
                        <a:rPr lang="en-US" sz="1400" dirty="0" err="1">
                          <a:effectLst/>
                          <a:latin typeface="Playfair Display" charset="0"/>
                        </a:rPr>
                        <a:t>thích</a:t>
                      </a:r>
                      <a:r>
                        <a:rPr lang="en-US" sz="1400" dirty="0">
                          <a:effectLst/>
                          <a:latin typeface="Playfair Display" charset="0"/>
                        </a:rPr>
                        <a:t> </a:t>
                      </a:r>
                      <a:r>
                        <a:rPr lang="en-US" sz="1400" dirty="0" err="1">
                          <a:effectLst/>
                          <a:latin typeface="Playfair Display" charset="0"/>
                        </a:rPr>
                        <a:t>khả</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err="1">
                          <a:effectLst/>
                          <a:latin typeface="Playfair Display" charset="0"/>
                        </a:rPr>
                        <a:t>tư</a:t>
                      </a:r>
                      <a:r>
                        <a:rPr lang="en-US" sz="1400" dirty="0">
                          <a:effectLst/>
                          <a:latin typeface="Playfair Display" charset="0"/>
                        </a:rPr>
                        <a:t> </a:t>
                      </a:r>
                      <a:r>
                        <a:rPr lang="en-US" sz="1400" dirty="0" err="1">
                          <a:effectLst/>
                          <a:latin typeface="Playfair Display" charset="0"/>
                        </a:rPr>
                        <a:t>duy</a:t>
                      </a:r>
                      <a:r>
                        <a:rPr lang="en-US" sz="1400" dirty="0">
                          <a:effectLst/>
                          <a:latin typeface="Playfair Display" charset="0"/>
                        </a:rPr>
                        <a:t> logic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a:t>
                      </a:r>
                    </a:p>
                    <a:p>
                      <a:pPr algn="just">
                        <a:lnSpc>
                          <a:spcPts val="2200"/>
                        </a:lnSpc>
                        <a:spcAft>
                          <a:spcPts val="0"/>
                        </a:spcAft>
                      </a:pP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Nguyên</a:t>
                      </a:r>
                      <a:r>
                        <a:rPr lang="en-US" sz="1400" dirty="0">
                          <a:effectLst/>
                          <a:latin typeface="Playfair Display" charset="0"/>
                        </a:rPr>
                        <a:t> </a:t>
                      </a:r>
                      <a:r>
                        <a:rPr lang="en-US" sz="1400" dirty="0" err="1">
                          <a:effectLst/>
                          <a:latin typeface="Playfair Display" charset="0"/>
                        </a:rPr>
                        <a:t>tắc</a:t>
                      </a:r>
                      <a:r>
                        <a:rPr lang="en-US" sz="1400" dirty="0">
                          <a:effectLst/>
                          <a:latin typeface="Playfair Display" charset="0"/>
                        </a:rPr>
                        <a:t> </a:t>
                      </a:r>
                      <a:r>
                        <a:rPr lang="en-US" sz="1400" dirty="0" smtClean="0">
                          <a:effectLst/>
                          <a:latin typeface="Playfair Display" charset="0"/>
                        </a:rPr>
                        <a:t>TGPL </a:t>
                      </a:r>
                      <a:r>
                        <a:rPr lang="en-US" sz="1400" dirty="0" err="1">
                          <a:effectLst/>
                          <a:latin typeface="Playfair Display" charset="0"/>
                        </a:rPr>
                        <a:t>mang</a:t>
                      </a:r>
                      <a:r>
                        <a:rPr lang="en-US" sz="1400" dirty="0">
                          <a:effectLst/>
                          <a:latin typeface="Playfair Display" charset="0"/>
                        </a:rPr>
                        <a:t> </a:t>
                      </a:r>
                      <a:r>
                        <a:rPr lang="en-US" sz="1400" dirty="0" err="1">
                          <a:effectLst/>
                          <a:latin typeface="Playfair Display" charset="0"/>
                        </a:rPr>
                        <a:t>tính</a:t>
                      </a:r>
                      <a:r>
                        <a:rPr lang="en-US" sz="1400" dirty="0">
                          <a:effectLst/>
                          <a:latin typeface="Playfair Display" charset="0"/>
                        </a:rPr>
                        <a:t> </a:t>
                      </a:r>
                      <a:r>
                        <a:rPr lang="en-US" sz="1400" dirty="0" err="1">
                          <a:effectLst/>
                          <a:latin typeface="Playfair Display" charset="0"/>
                        </a:rPr>
                        <a:t>đặc</a:t>
                      </a:r>
                      <a:r>
                        <a:rPr lang="en-US" sz="1400" dirty="0">
                          <a:effectLst/>
                          <a:latin typeface="Playfair Display" charset="0"/>
                        </a:rPr>
                        <a:t> </a:t>
                      </a:r>
                      <a:r>
                        <a:rPr lang="en-US" sz="1400" dirty="0" err="1">
                          <a:effectLst/>
                          <a:latin typeface="Playfair Display" charset="0"/>
                        </a:rPr>
                        <a:t>thù</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lĩnh</a:t>
                      </a:r>
                      <a:r>
                        <a:rPr lang="en-US" sz="1400" dirty="0">
                          <a:effectLst/>
                          <a:latin typeface="Playfair Display" charset="0"/>
                        </a:rPr>
                        <a:t> </a:t>
                      </a:r>
                      <a:r>
                        <a:rPr lang="en-US" sz="1400" dirty="0" err="1">
                          <a:effectLst/>
                          <a:latin typeface="Playfair Display" charset="0"/>
                        </a:rPr>
                        <a:t>vực</a:t>
                      </a:r>
                      <a:r>
                        <a:rPr lang="en-US" sz="1400" dirty="0">
                          <a:effectLst/>
                          <a:latin typeface="Playfair Display" charset="0"/>
                        </a:rPr>
                        <a:t> </a:t>
                      </a:r>
                      <a:r>
                        <a:rPr lang="en-US" sz="1400" dirty="0" smtClean="0">
                          <a:effectLst/>
                          <a:latin typeface="Playfair Display" charset="0"/>
                        </a:rPr>
                        <a:t>HN&amp;GĐ </a:t>
                      </a:r>
                      <a:r>
                        <a:rPr lang="en-US" sz="1400" dirty="0" err="1">
                          <a:effectLst/>
                          <a:latin typeface="Playfair Display" charset="0"/>
                        </a:rPr>
                        <a:t>là</a:t>
                      </a:r>
                      <a:r>
                        <a:rPr lang="en-US" sz="1400" dirty="0">
                          <a:effectLst/>
                          <a:latin typeface="Playfair Display" charset="0"/>
                        </a:rPr>
                        <a:t> </a:t>
                      </a:r>
                      <a:r>
                        <a:rPr lang="en-US" sz="1400" dirty="0" err="1">
                          <a:effectLst/>
                          <a:latin typeface="Playfair Display" charset="0"/>
                        </a:rPr>
                        <a:t>gì</a:t>
                      </a:r>
                      <a:r>
                        <a:rPr lang="en-US" sz="1400" dirty="0">
                          <a:effectLst/>
                          <a:latin typeface="Playfair Display" charset="0"/>
                        </a:rPr>
                        <a:t>? </a:t>
                      </a:r>
                    </a:p>
                    <a:p>
                      <a:pPr algn="just">
                        <a:lnSpc>
                          <a:spcPts val="2200"/>
                        </a:lnSpc>
                        <a:spcAft>
                          <a:spcPts val="0"/>
                        </a:spcAft>
                      </a:pPr>
                      <a:r>
                        <a:rPr lang="vi-VN" sz="1400" dirty="0">
                          <a:effectLst/>
                        </a:rPr>
                        <a:t> </a:t>
                      </a:r>
                      <a:endParaRPr lang="en-US" sz="1400" dirty="0">
                        <a:effectLst/>
                        <a:latin typeface="Playfair Display" charset="0"/>
                        <a:ea typeface="Calibri"/>
                        <a:cs typeface="Times New Roman"/>
                      </a:endParaRPr>
                    </a:p>
                  </a:txBody>
                  <a:tcPr marL="52870" marR="52870" marT="0" marB="0"/>
                </a:tc>
                <a:tc>
                  <a:txBody>
                    <a:bodyPr/>
                    <a:lstStyle/>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 </a:t>
                      </a:r>
                    </a:p>
                    <a:p>
                      <a:pPr algn="just">
                        <a:lnSpc>
                          <a:spcPts val="2200"/>
                        </a:lnSpc>
                        <a:spcAft>
                          <a:spcPts val="0"/>
                        </a:spcAft>
                      </a:pPr>
                      <a:r>
                        <a:rPr lang="en-US" sz="1400">
                          <a:effectLst/>
                          <a:latin typeface="Playfair Display" charset="0"/>
                        </a:rPr>
                        <a:t>Làm việc nhóm:</a:t>
                      </a:r>
                    </a:p>
                    <a:p>
                      <a:pPr algn="just">
                        <a:lnSpc>
                          <a:spcPts val="2200"/>
                        </a:lnSpc>
                        <a:spcAft>
                          <a:spcPts val="0"/>
                        </a:spcAft>
                      </a:pPr>
                      <a:r>
                        <a:rPr lang="en-US" sz="1400">
                          <a:effectLst/>
                          <a:latin typeface="Playfair Display" charset="0"/>
                        </a:rPr>
                        <a:t>- Chia học viên thành 2 nhóm. </a:t>
                      </a:r>
                    </a:p>
                    <a:p>
                      <a:pPr algn="just">
                        <a:lnSpc>
                          <a:spcPts val="2200"/>
                        </a:lnSpc>
                        <a:spcAft>
                          <a:spcPts val="0"/>
                        </a:spcAft>
                      </a:pPr>
                      <a:r>
                        <a:rPr lang="en-US" sz="1400">
                          <a:effectLst/>
                          <a:latin typeface="Playfair Display" charset="0"/>
                        </a:rPr>
                        <a:t>- Các nhóm thảo luận, sau đó đại diện nhóm trả lời câu hỏi. </a:t>
                      </a:r>
                    </a:p>
                    <a:p>
                      <a:pPr algn="just">
                        <a:lnSpc>
                          <a:spcPts val="2200"/>
                        </a:lnSpc>
                        <a:spcAft>
                          <a:spcPts val="0"/>
                        </a:spcAft>
                      </a:pPr>
                      <a:r>
                        <a:rPr lang="en-US" sz="1400">
                          <a:effectLst/>
                          <a:latin typeface="Playfair Display" charset="0"/>
                        </a:rPr>
                        <a:t>- Giảng viên viết tóm tắt câu trả lời lên bảng.</a:t>
                      </a:r>
                    </a:p>
                    <a:p>
                      <a:pPr algn="just">
                        <a:lnSpc>
                          <a:spcPts val="2200"/>
                        </a:lnSpc>
                        <a:spcAft>
                          <a:spcPts val="0"/>
                        </a:spcAft>
                      </a:pPr>
                      <a:r>
                        <a:rPr lang="en-US" sz="1400">
                          <a:effectLst/>
                          <a:latin typeface="Playfair Display" charset="0"/>
                        </a:rPr>
                        <a:t> </a:t>
                      </a:r>
                      <a:endParaRPr lang="en-US" sz="1400">
                        <a:effectLst/>
                        <a:latin typeface="Playfair Display" charset="0"/>
                        <a:ea typeface="Calibri"/>
                        <a:cs typeface="Times New Roman"/>
                      </a:endParaRPr>
                    </a:p>
                  </a:txBody>
                  <a:tcPr marL="52870" marR="52870" marT="0" marB="0"/>
                </a:tc>
                <a:tc>
                  <a:txBody>
                    <a:bodyPr/>
                    <a:lstStyle/>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smtClean="0">
                          <a:effectLst/>
                          <a:latin typeface="Playfair Display" charset="0"/>
                        </a:rPr>
                        <a:t>22 </a:t>
                      </a:r>
                      <a:r>
                        <a:rPr lang="en-US" sz="1400" dirty="0" err="1" smtClean="0">
                          <a:effectLst/>
                          <a:latin typeface="Playfair Display" charset="0"/>
                        </a:rPr>
                        <a:t>phút</a:t>
                      </a:r>
                      <a:endParaRPr lang="en-US" sz="1400" dirty="0">
                        <a:effectLst/>
                        <a:latin typeface="Playfair Display" charset="0"/>
                        <a:ea typeface="Calibri"/>
                        <a:cs typeface="Times New Roman"/>
                      </a:endParaRPr>
                    </a:p>
                  </a:txBody>
                  <a:tcPr marL="52870" marR="52870"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ctr">
                        <a:lnSpc>
                          <a:spcPct val="130000"/>
                        </a:lnSpc>
                        <a:spcAft>
                          <a:spcPts val="0"/>
                        </a:spcAft>
                      </a:pPr>
                      <a:r>
                        <a:rPr lang="en-US" sz="1400" dirty="0" smtClean="0">
                          <a:effectLst/>
                          <a:latin typeface="Playfair Display" charset="0"/>
                        </a:rPr>
                        <a:t>Slides </a:t>
                      </a:r>
                      <a:r>
                        <a:rPr lang="en-US" sz="1400" dirty="0" err="1" smtClean="0">
                          <a:effectLst/>
                          <a:latin typeface="Playfair Display" charset="0"/>
                        </a:rPr>
                        <a:t>bài</a:t>
                      </a:r>
                      <a:r>
                        <a:rPr lang="en-US" sz="1400" dirty="0" smtClean="0">
                          <a:effectLst/>
                          <a:latin typeface="Playfair Display" charset="0"/>
                        </a:rPr>
                        <a:t> </a:t>
                      </a:r>
                      <a:r>
                        <a:rPr lang="en-US" sz="1400" dirty="0" err="1" smtClean="0">
                          <a:effectLst/>
                          <a:latin typeface="Playfair Display" charset="0"/>
                        </a:rPr>
                        <a:t>giảng</a:t>
                      </a:r>
                      <a:r>
                        <a:rPr lang="en-US" sz="1400" dirty="0" smtClean="0">
                          <a:effectLst/>
                          <a:latin typeface="Playfair Display" charset="0"/>
                        </a:rPr>
                        <a:t> power point</a:t>
                      </a:r>
                      <a:endParaRPr lang="en-US" sz="1400" dirty="0">
                        <a:effectLst/>
                        <a:latin typeface="Playfair Display" charset="0"/>
                      </a:endParaRPr>
                    </a:p>
                  </a:txBody>
                  <a:tcPr marL="52870" marR="52870" marT="0" marB="0"/>
                </a:tc>
              </a:tr>
            </a:tbl>
          </a:graphicData>
        </a:graphic>
      </p:graphicFrame>
    </p:spTree>
    <p:extLst>
      <p:ext uri="{BB962C8B-B14F-4D97-AF65-F5344CB8AC3E}">
        <p14:creationId xmlns:p14="http://schemas.microsoft.com/office/powerpoint/2010/main" val="413431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62</a:t>
            </a:fld>
            <a:endParaRPr lang="en"/>
          </a:p>
        </p:txBody>
      </p:sp>
      <p:sp>
        <p:nvSpPr>
          <p:cNvPr id="3" name="Text Placeholder 2"/>
          <p:cNvSpPr>
            <a:spLocks noGrp="1"/>
          </p:cNvSpPr>
          <p:nvPr>
            <p:ph type="body" idx="1"/>
          </p:nvPr>
        </p:nvSpPr>
        <p:spPr/>
        <p:txBody>
          <a:bodyPr/>
          <a:lstStyle/>
          <a:p>
            <a:pPr marL="50800" indent="0">
              <a:buNone/>
            </a:pPr>
            <a:r>
              <a:rPr lang="en-US" sz="1500" b="1" dirty="0"/>
              <a:t>N</a:t>
            </a:r>
            <a:r>
              <a:rPr lang="vi-VN" sz="1500" b="1" dirty="0" smtClean="0"/>
              <a:t>guyên </a:t>
            </a:r>
            <a:r>
              <a:rPr lang="vi-VN" sz="1500" b="1" dirty="0"/>
              <a:t>tắc mang tính đặc </a:t>
            </a:r>
            <a:r>
              <a:rPr lang="vi-VN" sz="1500" b="1" dirty="0" smtClean="0"/>
              <a:t>thù</a:t>
            </a:r>
            <a:r>
              <a:rPr lang="vi-VN" sz="1500" dirty="0" smtClean="0"/>
              <a:t>:</a:t>
            </a:r>
            <a:endParaRPr lang="en-US" sz="1500" dirty="0"/>
          </a:p>
          <a:p>
            <a:r>
              <a:rPr lang="vi-VN" sz="1500" dirty="0" smtClean="0"/>
              <a:t>Cách </a:t>
            </a:r>
            <a:r>
              <a:rPr lang="vi-VN" sz="1500" dirty="0"/>
              <a:t>tiếp cận lấy quyền con người làm trung </a:t>
            </a:r>
            <a:r>
              <a:rPr lang="vi-VN" sz="1500" dirty="0" smtClean="0"/>
              <a:t>tâm</a:t>
            </a:r>
            <a:r>
              <a:rPr lang="vi-VN" sz="1500" dirty="0"/>
              <a:t> </a:t>
            </a:r>
            <a:endParaRPr lang="en-US" sz="1500" dirty="0" smtClean="0"/>
          </a:p>
          <a:p>
            <a:r>
              <a:rPr lang="vi-VN" sz="1500" dirty="0" smtClean="0"/>
              <a:t>Bình </a:t>
            </a:r>
            <a:r>
              <a:rPr lang="vi-VN" sz="1500" dirty="0"/>
              <a:t>đẳng và không phân biệt đối </a:t>
            </a:r>
            <a:r>
              <a:rPr lang="vi-VN" sz="1500" dirty="0" smtClean="0"/>
              <a:t>xử</a:t>
            </a:r>
            <a:r>
              <a:rPr lang="vi-VN" sz="1500" dirty="0"/>
              <a:t> </a:t>
            </a:r>
            <a:endParaRPr lang="en-US" sz="1500" dirty="0" smtClean="0"/>
          </a:p>
          <a:p>
            <a:r>
              <a:rPr lang="vi-VN" sz="1500" dirty="0" smtClean="0"/>
              <a:t>Có </a:t>
            </a:r>
            <a:r>
              <a:rPr lang="vi-VN" sz="1500" dirty="0"/>
              <a:t>sự nhạy cảm </a:t>
            </a:r>
            <a:r>
              <a:rPr lang="vi-VN" sz="1500" dirty="0" smtClean="0"/>
              <a:t>giới</a:t>
            </a:r>
            <a:endParaRPr lang="en-US" sz="1500" dirty="0" smtClean="0"/>
          </a:p>
          <a:p>
            <a:r>
              <a:rPr lang="vi-VN" sz="1500" dirty="0" smtClean="0"/>
              <a:t>Tôn </a:t>
            </a:r>
            <a:r>
              <a:rPr lang="vi-VN" sz="1500" dirty="0"/>
              <a:t>trọng sự </a:t>
            </a:r>
            <a:r>
              <a:rPr lang="vi-VN" sz="1500" dirty="0" smtClean="0"/>
              <a:t>thật</a:t>
            </a:r>
            <a:endParaRPr lang="en-US" sz="1500" dirty="0" smtClean="0"/>
          </a:p>
          <a:p>
            <a:r>
              <a:rPr lang="vi-VN" sz="1500" dirty="0" smtClean="0"/>
              <a:t>Đảm </a:t>
            </a:r>
            <a:r>
              <a:rPr lang="vi-VN" sz="1500" dirty="0"/>
              <a:t>bảo quyền về đời sống riêng tư, bí mật cá nhân, bí mật gia đình</a:t>
            </a:r>
            <a:endParaRPr lang="en-US" sz="1500" dirty="0"/>
          </a:p>
        </p:txBody>
      </p:sp>
    </p:spTree>
    <p:extLst>
      <p:ext uri="{BB962C8B-B14F-4D97-AF65-F5344CB8AC3E}">
        <p14:creationId xmlns:p14="http://schemas.microsoft.com/office/powerpoint/2010/main" val="836164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63</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3181510863"/>
              </p:ext>
            </p:extLst>
          </p:nvPr>
        </p:nvGraphicFramePr>
        <p:xfrm>
          <a:off x="533401" y="590550"/>
          <a:ext cx="5029201" cy="3164762"/>
        </p:xfrm>
        <a:graphic>
          <a:graphicData uri="http://schemas.openxmlformats.org/drawingml/2006/table">
            <a:tbl>
              <a:tblPr firstRow="1" firstCol="1" bandRow="1">
                <a:tableStyleId>{50612979-EF31-4AF9-A8EF-6B6A0A963571}</a:tableStyleId>
              </a:tblPr>
              <a:tblGrid>
                <a:gridCol w="2442755"/>
                <a:gridCol w="1164953"/>
                <a:gridCol w="811891"/>
                <a:gridCol w="609602"/>
              </a:tblGrid>
              <a:tr h="2514600">
                <a:tc>
                  <a:txBody>
                    <a:bodyPr/>
                    <a:lstStyle/>
                    <a:p>
                      <a:pPr algn="just">
                        <a:lnSpc>
                          <a:spcPct val="130000"/>
                        </a:lnSpc>
                        <a:spcAft>
                          <a:spcPts val="0"/>
                        </a:spcAft>
                      </a:pPr>
                      <a:r>
                        <a:rPr lang="en-US" sz="1400" b="1" dirty="0">
                          <a:effectLst/>
                          <a:latin typeface="Playfair Display" charset="0"/>
                        </a:rPr>
                        <a:t>KẾT LUẬN</a:t>
                      </a:r>
                    </a:p>
                    <a:p>
                      <a:pPr algn="just">
                        <a:lnSpc>
                          <a:spcPct val="130000"/>
                        </a:lnSpc>
                        <a:spcAft>
                          <a:spcPts val="0"/>
                        </a:spcAft>
                      </a:pPr>
                      <a:r>
                        <a:rPr lang="en-US" sz="1400" b="1" dirty="0">
                          <a:effectLst/>
                          <a:latin typeface="Playfair Display" charset="0"/>
                        </a:rPr>
                        <a:t>3. </a:t>
                      </a:r>
                      <a:r>
                        <a:rPr lang="en-US" sz="1400" b="1" dirty="0" err="1">
                          <a:effectLst/>
                          <a:latin typeface="Playfair Display" charset="0"/>
                        </a:rPr>
                        <a:t>Tóm</a:t>
                      </a:r>
                      <a:r>
                        <a:rPr lang="en-US" sz="1400" b="1" dirty="0">
                          <a:effectLst/>
                          <a:latin typeface="Playfair Display" charset="0"/>
                        </a:rPr>
                        <a:t> </a:t>
                      </a:r>
                      <a:r>
                        <a:rPr lang="en-US" sz="1400" b="1" dirty="0" err="1">
                          <a:effectLst/>
                          <a:latin typeface="Playfair Display" charset="0"/>
                        </a:rPr>
                        <a:t>tắt</a:t>
                      </a:r>
                      <a:endParaRPr lang="en-US" sz="1400" b="1" dirty="0">
                        <a:effectLst/>
                        <a:latin typeface="Playfair Display" charset="0"/>
                      </a:endParaRPr>
                    </a:p>
                    <a:p>
                      <a:pPr algn="just">
                        <a:lnSpc>
                          <a:spcPct val="130000"/>
                        </a:lnSpc>
                        <a:spcAft>
                          <a:spcPts val="0"/>
                        </a:spcAft>
                      </a:pPr>
                      <a:r>
                        <a:rPr lang="vi-VN" sz="1400" dirty="0">
                          <a:effectLst/>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đặt</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kiểm</a:t>
                      </a:r>
                      <a:r>
                        <a:rPr lang="en-US" sz="1400" dirty="0">
                          <a:effectLst/>
                          <a:latin typeface="Playfair Display" charset="0"/>
                        </a:rPr>
                        <a:t> </a:t>
                      </a:r>
                      <a:r>
                        <a:rPr lang="en-US" sz="1400" dirty="0" err="1">
                          <a:effectLst/>
                          <a:latin typeface="Playfair Display" charset="0"/>
                        </a:rPr>
                        <a:t>tra</a:t>
                      </a:r>
                      <a:r>
                        <a:rPr lang="en-US" sz="1400" dirty="0">
                          <a:effectLst/>
                          <a:latin typeface="Playfair Display" charset="0"/>
                        </a:rPr>
                        <a:t>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Từ</a:t>
                      </a:r>
                      <a:r>
                        <a:rPr lang="en-US" sz="1400" dirty="0">
                          <a:effectLst/>
                          <a:latin typeface="Playfair Display" charset="0"/>
                        </a:rPr>
                        <a:t> ý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nếu</a:t>
                      </a:r>
                      <a:r>
                        <a:rPr lang="en-US" sz="1400" dirty="0">
                          <a:effectLst/>
                          <a:latin typeface="Playfair Display" charset="0"/>
                        </a:rPr>
                        <a:t> </a:t>
                      </a:r>
                      <a:r>
                        <a:rPr lang="en-US" sz="1400" dirty="0" err="1">
                          <a:effectLst/>
                          <a:latin typeface="Playfair Display" charset="0"/>
                        </a:rPr>
                        <a:t>thấy</a:t>
                      </a:r>
                      <a:r>
                        <a:rPr lang="en-US" sz="1400" dirty="0">
                          <a:effectLst/>
                          <a:latin typeface="Playfair Display" charset="0"/>
                        </a:rPr>
                        <a:t> </a:t>
                      </a:r>
                      <a:r>
                        <a:rPr lang="en-US" sz="1400" dirty="0" err="1">
                          <a:effectLst/>
                          <a:latin typeface="Playfair Display" charset="0"/>
                        </a:rPr>
                        <a:t>chưa</a:t>
                      </a:r>
                      <a:r>
                        <a:rPr lang="en-US" sz="1400" dirty="0">
                          <a:effectLst/>
                          <a:latin typeface="Playfair Display" charset="0"/>
                        </a:rPr>
                        <a:t> </a:t>
                      </a:r>
                      <a:r>
                        <a:rPr lang="en-US" sz="1400" dirty="0" err="1">
                          <a:effectLst/>
                          <a:latin typeface="Playfair Display" charset="0"/>
                        </a:rPr>
                        <a:t>đạt</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thì</a:t>
                      </a:r>
                      <a:r>
                        <a:rPr lang="en-US" sz="1400" dirty="0">
                          <a:effectLst/>
                          <a:latin typeface="Playfair Display" charset="0"/>
                        </a:rPr>
                        <a:t> </a:t>
                      </a:r>
                      <a:r>
                        <a:rPr lang="en-US" sz="1400" dirty="0" err="1">
                          <a:effectLst/>
                          <a:latin typeface="Playfair Display" charset="0"/>
                        </a:rPr>
                        <a:t>hãy</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có</a:t>
                      </a:r>
                      <a:r>
                        <a:rPr lang="en-US" sz="1400" dirty="0">
                          <a:effectLst/>
                          <a:latin typeface="Playfair Display" charset="0"/>
                        </a:rPr>
                        <a:t> </a:t>
                      </a:r>
                      <a:r>
                        <a:rPr lang="en-US" sz="1400" dirty="0" err="1" smtClean="0">
                          <a:effectLst/>
                          <a:latin typeface="Playfair Display" charset="0"/>
                        </a:rPr>
                        <a:t>cần</a:t>
                      </a:r>
                      <a:r>
                        <a:rPr lang="en-US" sz="1400" baseline="0" dirty="0" smtClean="0">
                          <a:effectLst/>
                          <a:latin typeface="Playfair Display" charset="0"/>
                        </a:rPr>
                        <a:t> </a:t>
                      </a:r>
                      <a:r>
                        <a:rPr lang="en-US" sz="1400" baseline="0" dirty="0" err="1" smtClean="0">
                          <a:effectLst/>
                          <a:latin typeface="Playfair Display" charset="0"/>
                        </a:rPr>
                        <a:t>thảo</a:t>
                      </a:r>
                      <a:r>
                        <a:rPr lang="en-US" sz="1400" baseline="0" dirty="0" smtClean="0">
                          <a:effectLst/>
                          <a:latin typeface="Playfair Display" charset="0"/>
                        </a:rPr>
                        <a:t> </a:t>
                      </a:r>
                      <a:r>
                        <a:rPr lang="en-US" sz="1400" baseline="0" dirty="0" err="1" smtClean="0">
                          <a:effectLst/>
                          <a:latin typeface="Playfair Display" charset="0"/>
                        </a:rPr>
                        <a:t>luận</a:t>
                      </a:r>
                      <a:r>
                        <a:rPr lang="en-US" sz="1400" baseline="0" dirty="0" smtClean="0">
                          <a:effectLst/>
                          <a:latin typeface="Playfair Display" charset="0"/>
                        </a:rPr>
                        <a:t> </a:t>
                      </a:r>
                      <a:r>
                        <a:rPr lang="en-US" sz="1400" dirty="0" err="1" smtClean="0">
                          <a:effectLst/>
                          <a:latin typeface="Playfair Display" charset="0"/>
                        </a:rPr>
                        <a:t>thêm</a:t>
                      </a:r>
                      <a:r>
                        <a:rPr lang="en-US" sz="1400" dirty="0" smtClean="0">
                          <a:effectLst/>
                          <a:latin typeface="Playfair Display" charset="0"/>
                        </a:rPr>
                        <a:t> hay </a:t>
                      </a:r>
                      <a:r>
                        <a:rPr lang="en-US" sz="1400" dirty="0" err="1" smtClean="0">
                          <a:effectLst/>
                          <a:latin typeface="Playfair Display" charset="0"/>
                        </a:rPr>
                        <a:t>không</a:t>
                      </a:r>
                      <a:r>
                        <a:rPr lang="en-US" sz="1400" dirty="0" smtClean="0">
                          <a:effectLst/>
                          <a:latin typeface="Playfair Display" charset="0"/>
                        </a:rPr>
                        <a:t>.</a:t>
                      </a:r>
                      <a:endParaRPr lang="en-US" sz="1400" dirty="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vi-VN" sz="1400" dirty="0">
                          <a:effectLst/>
                        </a:rPr>
                        <a:t> </a:t>
                      </a:r>
                      <a:endParaRPr lang="en-US" sz="1400" dirty="0">
                        <a:effectLst/>
                        <a:latin typeface="Playfair Display" charset="0"/>
                      </a:endParaRPr>
                    </a:p>
                    <a:p>
                      <a:pPr algn="just">
                        <a:lnSpc>
                          <a:spcPct val="130000"/>
                        </a:lnSpc>
                        <a:spcAft>
                          <a:spcPts val="0"/>
                        </a:spcAft>
                      </a:pPr>
                      <a:r>
                        <a:rPr lang="vi-VN" sz="1400" dirty="0">
                          <a:effectLst/>
                        </a:rPr>
                        <a:t> </a:t>
                      </a:r>
                      <a:endParaRPr lang="en-US" sz="1400" dirty="0">
                        <a:effectLst/>
                        <a:latin typeface="Playfair Display" charset="0"/>
                      </a:endParaRPr>
                    </a:p>
                    <a:p>
                      <a:pPr algn="just">
                        <a:lnSpc>
                          <a:spcPct val="130000"/>
                        </a:lnSpc>
                        <a:spcAft>
                          <a:spcPts val="0"/>
                        </a:spcAft>
                      </a:pPr>
                      <a:r>
                        <a:rPr lang="vi-VN" sz="1400" dirty="0">
                          <a:effectLst/>
                        </a:rPr>
                        <a:t> </a:t>
                      </a:r>
                      <a:endParaRPr lang="en-US" sz="1400" dirty="0">
                        <a:effectLst/>
                        <a:latin typeface="Playfair Display" charset="0"/>
                      </a:endParaRPr>
                    </a:p>
                    <a:p>
                      <a:pPr algn="just">
                        <a:lnSpc>
                          <a:spcPts val="2200"/>
                        </a:lnSpc>
                        <a:spcAft>
                          <a:spcPts val="0"/>
                        </a:spcAft>
                      </a:pPr>
                      <a:r>
                        <a:rPr lang="en-US" sz="1400" dirty="0" smtClean="0">
                          <a:effectLst/>
                          <a:latin typeface="Playfair Display" charset="0"/>
                        </a:rPr>
                        <a:t>- </a:t>
                      </a:r>
                      <a:r>
                        <a:rPr lang="en-US" sz="1400" dirty="0" err="1" smtClean="0">
                          <a:effectLst/>
                          <a:latin typeface="Playfair Display" charset="0"/>
                        </a:rPr>
                        <a:t>Hỏi</a:t>
                      </a:r>
                      <a:r>
                        <a:rPr lang="en-US" sz="1400" dirty="0" smtClean="0">
                          <a:effectLst/>
                          <a:latin typeface="Playfair Display" charset="0"/>
                        </a:rPr>
                        <a:t>/</a:t>
                      </a:r>
                      <a:r>
                        <a:rPr lang="en-US" sz="1400" baseline="0" dirty="0" smtClean="0">
                          <a:effectLst/>
                          <a:latin typeface="Playfair Display" charset="0"/>
                        </a:rPr>
                        <a:t> </a:t>
                      </a:r>
                      <a:r>
                        <a:rPr lang="en-US" sz="1400" baseline="0" dirty="0" err="1" smtClean="0">
                          <a:effectLst/>
                          <a:latin typeface="Playfair Display" charset="0"/>
                        </a:rPr>
                        <a:t>đáp</a:t>
                      </a:r>
                      <a:r>
                        <a:rPr lang="en-US" sz="1400" baseline="0" dirty="0" smtClean="0">
                          <a:effectLst/>
                          <a:latin typeface="Playfair Display" charset="0"/>
                        </a:rPr>
                        <a:t>.</a:t>
                      </a:r>
                      <a:r>
                        <a:rPr lang="en-US" sz="1400" dirty="0" smtClean="0">
                          <a:effectLst/>
                          <a:latin typeface="Playfair Display" charset="0"/>
                        </a:rPr>
                        <a:t> </a:t>
                      </a:r>
                    </a:p>
                    <a:p>
                      <a:pPr algn="just">
                        <a:lnSpc>
                          <a:spcPts val="2200"/>
                        </a:lnSpc>
                        <a:spcAft>
                          <a:spcPts val="0"/>
                        </a:spcAft>
                      </a:pPr>
                      <a:r>
                        <a:rPr lang="en-US" sz="1400" dirty="0" smtClean="0">
                          <a:effectLst/>
                          <a:latin typeface="Playfair Display" charset="0"/>
                        </a:rPr>
                        <a:t>- </a:t>
                      </a:r>
                      <a:r>
                        <a:rPr lang="en-US" sz="1400" dirty="0" err="1" smtClean="0">
                          <a:effectLst/>
                          <a:latin typeface="Playfair Display" charset="0"/>
                        </a:rPr>
                        <a:t>Thảo</a:t>
                      </a:r>
                      <a:r>
                        <a:rPr lang="en-US" sz="1400" baseline="0" dirty="0" smtClean="0">
                          <a:effectLst/>
                          <a:latin typeface="Playfair Display" charset="0"/>
                        </a:rPr>
                        <a:t> </a:t>
                      </a:r>
                      <a:r>
                        <a:rPr lang="en-US" sz="1400" baseline="0" dirty="0" err="1" smtClean="0">
                          <a:effectLst/>
                          <a:latin typeface="Playfair Display" charset="0"/>
                        </a:rPr>
                        <a:t>luận</a:t>
                      </a:r>
                      <a:r>
                        <a:rPr lang="en-US" sz="1400" baseline="0" dirty="0" smtClean="0">
                          <a:effectLst/>
                          <a:latin typeface="Playfair Display" charset="0"/>
                        </a:rPr>
                        <a:t> </a:t>
                      </a:r>
                      <a:r>
                        <a:rPr lang="en-US" sz="1400" baseline="0" dirty="0" err="1" smtClean="0">
                          <a:effectLst/>
                          <a:latin typeface="Playfair Display" charset="0"/>
                        </a:rPr>
                        <a:t>chung</a:t>
                      </a:r>
                      <a:r>
                        <a:rPr lang="en-US" sz="1400" baseline="0" dirty="0" smtClean="0">
                          <a:effectLst/>
                          <a:latin typeface="Playfair Display" charset="0"/>
                        </a:rPr>
                        <a:t> </a:t>
                      </a:r>
                      <a:r>
                        <a:rPr lang="en-US" sz="1400" dirty="0" smtClean="0">
                          <a:effectLst/>
                          <a:latin typeface="Playfair Display" charset="0"/>
                        </a:rPr>
                        <a:t>(</a:t>
                      </a:r>
                      <a:r>
                        <a:rPr lang="en-US" sz="1400" dirty="0" err="1" smtClean="0">
                          <a:effectLst/>
                          <a:latin typeface="Playfair Display" charset="0"/>
                        </a:rPr>
                        <a:t>nếu</a:t>
                      </a:r>
                      <a:r>
                        <a:rPr lang="en-US" sz="1400" dirty="0" smtClean="0">
                          <a:effectLst/>
                          <a:latin typeface="Playfair Display" charset="0"/>
                        </a:rPr>
                        <a:t> </a:t>
                      </a:r>
                      <a:r>
                        <a:rPr lang="en-US" sz="1400" dirty="0" err="1" smtClean="0">
                          <a:effectLst/>
                          <a:latin typeface="Playfair Display" charset="0"/>
                        </a:rPr>
                        <a:t>cần</a:t>
                      </a:r>
                      <a:r>
                        <a:rPr lang="en-US" sz="1400" dirty="0" smtClean="0">
                          <a:effectLst/>
                          <a:latin typeface="Playfair Display" charset="0"/>
                        </a:rPr>
                        <a:t>).</a:t>
                      </a:r>
                      <a:endParaRPr lang="en-US" sz="1400" dirty="0">
                        <a:effectLst/>
                        <a:latin typeface="Playfair Display" charset="0"/>
                        <a:ea typeface="Calibri"/>
                        <a:cs typeface="Times New Roman"/>
                      </a:endParaRPr>
                    </a:p>
                  </a:txBody>
                  <a:tcPr marL="52870" marR="52870" marT="0" marB="0"/>
                </a:tc>
                <a:tc>
                  <a:txBody>
                    <a:bodyPr/>
                    <a:lstStyle/>
                    <a:p>
                      <a:pPr algn="just">
                        <a:lnSpc>
                          <a:spcPct val="130000"/>
                        </a:lnSpc>
                        <a:spcAft>
                          <a:spcPts val="0"/>
                        </a:spcAft>
                      </a:pPr>
                      <a:r>
                        <a:rPr lang="vi-VN" sz="1400">
                          <a:effectLst/>
                        </a:rPr>
                        <a:t> </a:t>
                      </a:r>
                      <a:endParaRPr lang="en-US" sz="1400">
                        <a:effectLst/>
                        <a:latin typeface="Playfair Display" charset="0"/>
                      </a:endParaRPr>
                    </a:p>
                    <a:p>
                      <a:pPr algn="just">
                        <a:lnSpc>
                          <a:spcPct val="130000"/>
                        </a:lnSpc>
                        <a:spcAft>
                          <a:spcPts val="0"/>
                        </a:spcAft>
                      </a:pPr>
                      <a:r>
                        <a:rPr lang="vi-VN" sz="1400">
                          <a:effectLst/>
                        </a:rPr>
                        <a:t> </a:t>
                      </a:r>
                      <a:endParaRPr lang="en-US" sz="1400">
                        <a:effectLst/>
                        <a:latin typeface="Playfair Display" charset="0"/>
                      </a:endParaRPr>
                    </a:p>
                    <a:p>
                      <a:pPr algn="just">
                        <a:lnSpc>
                          <a:spcPct val="130000"/>
                        </a:lnSpc>
                        <a:spcAft>
                          <a:spcPts val="0"/>
                        </a:spcAft>
                      </a:pPr>
                      <a:r>
                        <a:rPr lang="vi-VN" sz="1400">
                          <a:effectLst/>
                        </a:rPr>
                        <a:t> </a:t>
                      </a:r>
                      <a:endParaRPr lang="en-US" sz="1400">
                        <a:effectLst/>
                        <a:latin typeface="Playfair Display" charset="0"/>
                      </a:endParaRPr>
                    </a:p>
                    <a:p>
                      <a:pPr algn="just">
                        <a:lnSpc>
                          <a:spcPct val="130000"/>
                        </a:lnSpc>
                        <a:spcAft>
                          <a:spcPts val="0"/>
                        </a:spcAft>
                      </a:pPr>
                      <a:r>
                        <a:rPr lang="en-US" sz="1400">
                          <a:effectLst/>
                          <a:latin typeface="Playfair Display" charset="0"/>
                        </a:rPr>
                        <a:t>5 phút</a:t>
                      </a:r>
                      <a:endParaRPr lang="en-US" sz="1400">
                        <a:effectLst/>
                        <a:latin typeface="Playfair Display" charset="0"/>
                        <a:ea typeface="Times New Roman"/>
                        <a:cs typeface="Times New Roman"/>
                      </a:endParaRPr>
                    </a:p>
                  </a:txBody>
                  <a:tcPr marL="52870" marR="52870" marT="0" marB="0"/>
                </a:tc>
                <a:tc>
                  <a:txBody>
                    <a:bodyPr/>
                    <a:lstStyle/>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2870" marR="52870" marT="0" marB="0"/>
                </a:tc>
              </a:tr>
              <a:tr h="650162">
                <a:tc gridSpan="2">
                  <a:txBody>
                    <a:bodyPr/>
                    <a:lstStyle/>
                    <a:p>
                      <a:pPr algn="l">
                        <a:lnSpc>
                          <a:spcPct val="130000"/>
                        </a:lnSpc>
                        <a:spcAft>
                          <a:spcPts val="0"/>
                        </a:spcAft>
                      </a:pPr>
                      <a:r>
                        <a:rPr lang="en-US" sz="1400" b="1" dirty="0" err="1">
                          <a:effectLst/>
                          <a:latin typeface="Playfair Display" charset="0"/>
                        </a:rPr>
                        <a:t>Tổng</a:t>
                      </a:r>
                      <a:r>
                        <a:rPr lang="en-US" sz="1400" b="1" dirty="0">
                          <a:effectLst/>
                          <a:latin typeface="Playfair Display" charset="0"/>
                        </a:rPr>
                        <a:t> </a:t>
                      </a:r>
                      <a:r>
                        <a:rPr lang="en-US" sz="1400" b="1" dirty="0" err="1">
                          <a:effectLst/>
                          <a:latin typeface="Playfair Display" charset="0"/>
                        </a:rPr>
                        <a:t>thời</a:t>
                      </a:r>
                      <a:r>
                        <a:rPr lang="en-US" sz="1400" b="1" dirty="0">
                          <a:effectLst/>
                          <a:latin typeface="Playfair Display" charset="0"/>
                        </a:rPr>
                        <a:t> </a:t>
                      </a:r>
                      <a:r>
                        <a:rPr lang="en-US" sz="1400" b="1" dirty="0" err="1" smtClean="0">
                          <a:effectLst/>
                          <a:latin typeface="Playfair Display" charset="0"/>
                        </a:rPr>
                        <a:t>gian</a:t>
                      </a:r>
                      <a:endParaRPr lang="en-US" sz="1400" b="1" dirty="0">
                        <a:effectLst/>
                        <a:latin typeface="Playfair Display" charset="0"/>
                        <a:ea typeface="Times New Roman"/>
                        <a:cs typeface="Times New Roman"/>
                      </a:endParaRPr>
                    </a:p>
                  </a:txBody>
                  <a:tcPr marL="52870" marR="52870" marT="0" marB="0" anchor="ctr"/>
                </a:tc>
                <a:tc hMerge="1">
                  <a:txBody>
                    <a:bodyPr/>
                    <a:lstStyle/>
                    <a:p>
                      <a:endParaRPr lang="en-US"/>
                    </a:p>
                  </a:txBody>
                  <a:tcPr/>
                </a:tc>
                <a:tc>
                  <a:txBody>
                    <a:bodyPr/>
                    <a:lstStyle/>
                    <a:p>
                      <a:pPr algn="l">
                        <a:lnSpc>
                          <a:spcPct val="130000"/>
                        </a:lnSpc>
                        <a:spcAft>
                          <a:spcPts val="0"/>
                        </a:spcAft>
                      </a:pPr>
                      <a:r>
                        <a:rPr lang="en-US" sz="1400" b="1" dirty="0">
                          <a:effectLst/>
                          <a:latin typeface="Playfair Display" charset="0"/>
                        </a:rPr>
                        <a:t>40 </a:t>
                      </a:r>
                      <a:r>
                        <a:rPr lang="en-US" sz="1400" b="1" dirty="0" err="1">
                          <a:effectLst/>
                          <a:latin typeface="Playfair Display" charset="0"/>
                        </a:rPr>
                        <a:t>phút</a:t>
                      </a:r>
                      <a:endParaRPr lang="en-US" sz="1400" b="1" dirty="0">
                        <a:effectLst/>
                        <a:latin typeface="Playfair Display" charset="0"/>
                        <a:ea typeface="Times New Roman"/>
                        <a:cs typeface="Times New Roman"/>
                      </a:endParaRPr>
                    </a:p>
                  </a:txBody>
                  <a:tcPr marL="52870" marR="52870" marT="0" marB="0" anchor="ctr"/>
                </a:tc>
                <a:tc>
                  <a:txBody>
                    <a:bodyPr/>
                    <a:lstStyle/>
                    <a:p>
                      <a:pPr algn="l">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52870" marR="52870" marT="0" marB="0" anchor="ctr"/>
                </a:tc>
              </a:tr>
            </a:tbl>
          </a:graphicData>
        </a:graphic>
      </p:graphicFrame>
      <p:sp>
        <p:nvSpPr>
          <p:cNvPr id="5" name="Rectangle 1"/>
          <p:cNvSpPr>
            <a:spLocks noChangeArrowheads="1"/>
          </p:cNvSpPr>
          <p:nvPr/>
        </p:nvSpPr>
        <p:spPr bwMode="auto">
          <a:xfrm>
            <a:off x="855663" y="1824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105804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64</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4133439108"/>
              </p:ext>
            </p:extLst>
          </p:nvPr>
        </p:nvGraphicFramePr>
        <p:xfrm>
          <a:off x="838200" y="361950"/>
          <a:ext cx="7772400" cy="4114800"/>
        </p:xfrm>
        <a:graphic>
          <a:graphicData uri="http://schemas.openxmlformats.org/drawingml/2006/table">
            <a:tbl>
              <a:tblPr firstRow="1" firstCol="1" bandRow="1">
                <a:tableStyleId>{50612979-EF31-4AF9-A8EF-6B6A0A963571}</a:tableStyleId>
              </a:tblPr>
              <a:tblGrid>
                <a:gridCol w="7772400"/>
              </a:tblGrid>
              <a:tr h="337091">
                <a:tc>
                  <a:txBody>
                    <a:bodyPr/>
                    <a:lstStyle/>
                    <a:p>
                      <a:pPr algn="just">
                        <a:lnSpc>
                          <a:spcPct val="130000"/>
                        </a:lnSpc>
                        <a:spcAft>
                          <a:spcPts val="0"/>
                        </a:spcAft>
                      </a:pPr>
                      <a:r>
                        <a:rPr lang="en-US" sz="1400" dirty="0" err="1" smtClean="0">
                          <a:effectLst/>
                          <a:latin typeface="Playfair Display" charset="0"/>
                        </a:rPr>
                        <a:t>Bài</a:t>
                      </a:r>
                      <a:r>
                        <a:rPr lang="en-US" sz="1400" baseline="0" dirty="0" smtClean="0">
                          <a:effectLst/>
                          <a:latin typeface="Playfair Display" charset="0"/>
                        </a:rPr>
                        <a:t> </a:t>
                      </a:r>
                      <a:r>
                        <a:rPr lang="en-US" sz="1400" baseline="0" dirty="0" err="1" smtClean="0">
                          <a:effectLst/>
                          <a:latin typeface="Playfair Display" charset="0"/>
                        </a:rPr>
                        <a:t>học</a:t>
                      </a:r>
                      <a:r>
                        <a:rPr lang="en-US" sz="1400" baseline="0" dirty="0" smtClean="0">
                          <a:effectLst/>
                          <a:latin typeface="Playfair Display" charset="0"/>
                        </a:rPr>
                        <a:t> 1</a:t>
                      </a:r>
                      <a:r>
                        <a:rPr lang="en-US" sz="1400" dirty="0" smtClean="0">
                          <a:effectLst/>
                          <a:latin typeface="Playfair Display" charset="0"/>
                        </a:rPr>
                        <a:t>0</a:t>
                      </a:r>
                      <a:r>
                        <a:rPr lang="vi-VN" sz="1400" dirty="0">
                          <a:effectLst/>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smtClean="0">
                          <a:effectLst/>
                          <a:latin typeface="Playfair Display" charset="0"/>
                        </a:rPr>
                        <a:t>năng</a:t>
                      </a:r>
                      <a:r>
                        <a:rPr lang="en-US" sz="1400" dirty="0" smtClean="0">
                          <a:effectLst/>
                          <a:latin typeface="Playfair Display" charset="0"/>
                        </a:rPr>
                        <a:t> </a:t>
                      </a:r>
                      <a:r>
                        <a:rPr lang="en-US" sz="1400" dirty="0" err="1" smtClean="0">
                          <a:effectLst/>
                          <a:latin typeface="Playfair Display" charset="0"/>
                        </a:rPr>
                        <a:t>trợ</a:t>
                      </a:r>
                      <a:r>
                        <a:rPr lang="en-US" sz="1400" baseline="0" dirty="0" smtClean="0">
                          <a:effectLst/>
                          <a:latin typeface="Playfair Display" charset="0"/>
                        </a:rPr>
                        <a:t> </a:t>
                      </a:r>
                      <a:r>
                        <a:rPr lang="en-US" sz="1400" baseline="0" dirty="0" err="1" smtClean="0">
                          <a:effectLst/>
                          <a:latin typeface="Playfair Display" charset="0"/>
                        </a:rPr>
                        <a:t>giúp</a:t>
                      </a:r>
                      <a:r>
                        <a:rPr lang="en-US" sz="1400" baseline="0" dirty="0" smtClean="0">
                          <a:effectLst/>
                          <a:latin typeface="Playfair Display" charset="0"/>
                        </a:rPr>
                        <a:t> </a:t>
                      </a:r>
                      <a:r>
                        <a:rPr lang="en-US" sz="1400" baseline="0" dirty="0" err="1" smtClean="0">
                          <a:effectLst/>
                          <a:latin typeface="Playfair Display" charset="0"/>
                        </a:rPr>
                        <a:t>pháp</a:t>
                      </a:r>
                      <a:r>
                        <a:rPr lang="en-US" sz="1400" baseline="0" dirty="0" smtClean="0">
                          <a:effectLst/>
                          <a:latin typeface="Playfair Display" charset="0"/>
                        </a:rPr>
                        <a:t> </a:t>
                      </a:r>
                      <a:r>
                        <a:rPr lang="en-US" sz="1400" baseline="0" dirty="0" err="1" smtClean="0">
                          <a:effectLst/>
                          <a:latin typeface="Playfair Display" charset="0"/>
                        </a:rPr>
                        <a:t>lý</a:t>
                      </a:r>
                      <a:r>
                        <a:rPr lang="en-US" sz="1400" baseline="0" dirty="0" smtClean="0">
                          <a:effectLst/>
                          <a:latin typeface="Playfair Display" charset="0"/>
                        </a:rPr>
                        <a:t> </a:t>
                      </a:r>
                      <a:r>
                        <a:rPr lang="en-US" sz="1400" baseline="0" dirty="0" err="1" smtClean="0">
                          <a:effectLst/>
                          <a:latin typeface="Playfair Display" charset="0"/>
                        </a:rPr>
                        <a:t>về</a:t>
                      </a:r>
                      <a:r>
                        <a:rPr lang="en-US" sz="1400" baseline="0" dirty="0" smtClean="0">
                          <a:effectLst/>
                          <a:latin typeface="Playfair Display" charset="0"/>
                        </a:rPr>
                        <a:t> </a:t>
                      </a:r>
                      <a:r>
                        <a:rPr lang="en-US" sz="1400" baseline="0" dirty="0" err="1" smtClean="0">
                          <a:effectLst/>
                          <a:latin typeface="Playfair Display" charset="0"/>
                        </a:rPr>
                        <a:t>hôn</a:t>
                      </a:r>
                      <a:r>
                        <a:rPr lang="en-US" sz="1400" baseline="0" dirty="0" smtClean="0">
                          <a:effectLst/>
                          <a:latin typeface="Playfair Display" charset="0"/>
                        </a:rPr>
                        <a:t> </a:t>
                      </a:r>
                      <a:r>
                        <a:rPr lang="en-US" sz="1400" baseline="0" dirty="0" err="1" smtClean="0">
                          <a:effectLst/>
                          <a:latin typeface="Playfair Display" charset="0"/>
                        </a:rPr>
                        <a:t>nhân</a:t>
                      </a:r>
                      <a:r>
                        <a:rPr lang="en-US" sz="1400" baseline="0" dirty="0" smtClean="0">
                          <a:effectLst/>
                          <a:latin typeface="Playfair Display" charset="0"/>
                        </a:rPr>
                        <a:t> </a:t>
                      </a:r>
                      <a:r>
                        <a:rPr lang="en-US" sz="1400" baseline="0" dirty="0" err="1" smtClean="0">
                          <a:effectLst/>
                          <a:latin typeface="Playfair Display" charset="0"/>
                        </a:rPr>
                        <a:t>và</a:t>
                      </a:r>
                      <a:r>
                        <a:rPr lang="en-US" sz="1400" baseline="0" dirty="0" smtClean="0">
                          <a:effectLst/>
                          <a:latin typeface="Playfair Display" charset="0"/>
                        </a:rPr>
                        <a:t> </a:t>
                      </a:r>
                      <a:r>
                        <a:rPr lang="en-US" sz="1400" baseline="0" dirty="0" err="1" smtClean="0">
                          <a:effectLst/>
                          <a:latin typeface="Playfair Display" charset="0"/>
                        </a:rPr>
                        <a:t>gia</a:t>
                      </a:r>
                      <a:r>
                        <a:rPr lang="en-US" sz="1400" baseline="0" dirty="0" smtClean="0">
                          <a:effectLst/>
                          <a:latin typeface="Playfair Display" charset="0"/>
                        </a:rPr>
                        <a:t> </a:t>
                      </a:r>
                      <a:r>
                        <a:rPr lang="en-US" sz="1400" baseline="0" dirty="0" err="1" smtClean="0">
                          <a:effectLst/>
                          <a:latin typeface="Playfair Display" charset="0"/>
                        </a:rPr>
                        <a:t>đình</a:t>
                      </a:r>
                      <a:r>
                        <a:rPr lang="en-US" sz="1400" baseline="0" dirty="0" smtClean="0">
                          <a:effectLst/>
                          <a:latin typeface="Playfair Display" charset="0"/>
                        </a:rPr>
                        <a:t> </a:t>
                      </a:r>
                      <a:r>
                        <a:rPr lang="en-US" sz="1400" dirty="0" smtClean="0">
                          <a:effectLst/>
                          <a:latin typeface="Playfair Display" charset="0"/>
                        </a:rPr>
                        <a:t>(</a:t>
                      </a:r>
                      <a:r>
                        <a:rPr lang="en-US" sz="1400" dirty="0">
                          <a:effectLst/>
                          <a:latin typeface="Playfair Display" charset="0"/>
                        </a:rPr>
                        <a:t>10:35 – 11:30)</a:t>
                      </a:r>
                      <a:endParaRPr lang="en-US" sz="1400" dirty="0">
                        <a:effectLst/>
                        <a:latin typeface="Playfair Display" charset="0"/>
                        <a:ea typeface="Calibri"/>
                        <a:cs typeface="Times New Roman"/>
                      </a:endParaRPr>
                    </a:p>
                  </a:txBody>
                  <a:tcPr marL="34184" marR="34184" marT="0" marB="0" anchor="ctr"/>
                </a:tc>
              </a:tr>
              <a:tr h="3777709">
                <a:tc>
                  <a:txBody>
                    <a:bodyPr/>
                    <a:lstStyle/>
                    <a:p>
                      <a:pPr algn="just">
                        <a:lnSpc>
                          <a:spcPts val="2200"/>
                        </a:lnSpc>
                        <a:spcBef>
                          <a:spcPts val="1200"/>
                        </a:spcBef>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đích</a:t>
                      </a:r>
                      <a:r>
                        <a:rPr lang="en-US" sz="1400" dirty="0">
                          <a:effectLst/>
                          <a:latin typeface="Playfair Display" charset="0"/>
                        </a:rPr>
                        <a:t>: </a:t>
                      </a:r>
                      <a:r>
                        <a:rPr lang="en-US" sz="1400" dirty="0" err="1">
                          <a:effectLst/>
                          <a:latin typeface="Playfair Display" charset="0"/>
                        </a:rPr>
                        <a:t>Giúp</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vững</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về</a:t>
                      </a:r>
                      <a:r>
                        <a:rPr lang="en-US" sz="1400" baseline="0" dirty="0" smtClean="0">
                          <a:effectLst/>
                          <a:latin typeface="Playfair Display" charset="0"/>
                        </a:rPr>
                        <a:t> HN&amp;GĐ </a:t>
                      </a:r>
                      <a:r>
                        <a:rPr lang="en-US" sz="1400" baseline="0" dirty="0" err="1" smtClean="0">
                          <a:effectLst/>
                          <a:latin typeface="Playfair Display" charset="0"/>
                        </a:rPr>
                        <a:t>v</a:t>
                      </a:r>
                      <a:r>
                        <a:rPr lang="en-US" sz="1400" dirty="0" err="1" smtClean="0">
                          <a:effectLst/>
                          <a:latin typeface="Playfair Display" charset="0"/>
                        </a:rPr>
                        <a:t>à</a:t>
                      </a:r>
                      <a:r>
                        <a:rPr lang="en-US" sz="1400" dirty="0" smtClean="0">
                          <a:effectLst/>
                          <a:latin typeface="Playfair Display" charset="0"/>
                        </a:rPr>
                        <a:t> </a:t>
                      </a:r>
                      <a:r>
                        <a:rPr lang="en-US" sz="1400" dirty="0" err="1">
                          <a:effectLst/>
                          <a:latin typeface="Playfair Display" charset="0"/>
                        </a:rPr>
                        <a:t>vận</a:t>
                      </a:r>
                      <a:r>
                        <a:rPr lang="en-US" sz="1400" dirty="0">
                          <a:effectLst/>
                          <a:latin typeface="Playfair Display" charset="0"/>
                        </a:rPr>
                        <a:t> </a:t>
                      </a:r>
                      <a:r>
                        <a:rPr lang="en-US" sz="1400" dirty="0" err="1">
                          <a:effectLst/>
                          <a:latin typeface="Playfair Display" charset="0"/>
                        </a:rPr>
                        <a:t>dụng</a:t>
                      </a:r>
                      <a:r>
                        <a:rPr lang="en-US" sz="1400" dirty="0">
                          <a:effectLst/>
                          <a:latin typeface="Playfair Display" charset="0"/>
                        </a:rPr>
                        <a:t> </a:t>
                      </a:r>
                      <a:r>
                        <a:rPr lang="en-US" sz="1400" dirty="0" err="1">
                          <a:effectLst/>
                          <a:latin typeface="Playfair Display" charset="0"/>
                        </a:rPr>
                        <a:t>nhuần</a:t>
                      </a:r>
                      <a:r>
                        <a:rPr lang="en-US" sz="1400" dirty="0">
                          <a:effectLst/>
                          <a:latin typeface="Playfair Display" charset="0"/>
                        </a:rPr>
                        <a:t> </a:t>
                      </a:r>
                      <a:r>
                        <a:rPr lang="en-US" sz="1400" dirty="0" err="1">
                          <a:effectLst/>
                          <a:latin typeface="Playfair Display" charset="0"/>
                        </a:rPr>
                        <a:t>nhuyễn</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err="1">
                          <a:effectLst/>
                          <a:latin typeface="Playfair Display" charset="0"/>
                        </a:rPr>
                        <a:t>khi</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smtClean="0">
                          <a:effectLst/>
                          <a:latin typeface="Playfair Display" charset="0"/>
                        </a:rPr>
                        <a:t>TGPL.</a:t>
                      </a:r>
                      <a:endParaRPr lang="en-US" sz="1400" dirty="0">
                        <a:effectLst/>
                        <a:latin typeface="Playfair Display" charset="0"/>
                      </a:endParaRPr>
                    </a:p>
                    <a:p>
                      <a:pPr algn="just">
                        <a:lnSpc>
                          <a:spcPts val="2200"/>
                        </a:lnSpc>
                        <a:spcBef>
                          <a:spcPts val="1200"/>
                        </a:spcBef>
                        <a:spcAft>
                          <a:spcPts val="0"/>
                        </a:spcAft>
                      </a:pP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tiêu</a:t>
                      </a:r>
                      <a:r>
                        <a:rPr lang="en-US" sz="1400" b="1" dirty="0">
                          <a:effectLst/>
                          <a:latin typeface="Playfair Display" charset="0"/>
                        </a:rPr>
                        <a:t>: </a:t>
                      </a:r>
                    </a:p>
                    <a:p>
                      <a:pPr algn="just">
                        <a:lnSpc>
                          <a:spcPts val="2200"/>
                        </a:lnSpc>
                        <a:spcAft>
                          <a:spcPts val="0"/>
                        </a:spcAft>
                      </a:pPr>
                      <a:r>
                        <a:rPr lang="en-US" sz="1400" dirty="0">
                          <a:effectLst/>
                          <a:latin typeface="Playfair Display" charset="0"/>
                        </a:rPr>
                        <a:t>         a)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thức</a:t>
                      </a:r>
                      <a:endParaRPr lang="en-US" sz="1400" dirty="0">
                        <a:effectLst/>
                        <a:latin typeface="Playfair Display" charset="0"/>
                      </a:endParaRPr>
                    </a:p>
                    <a:p>
                      <a:pPr algn="just">
                        <a:lnSpc>
                          <a:spcPts val="2200"/>
                        </a:lnSpc>
                        <a:spcAft>
                          <a:spcPts val="0"/>
                        </a:spcAft>
                      </a:pPr>
                      <a:r>
                        <a:rPr lang="en-US" sz="1400" dirty="0" smtClean="0">
                          <a:effectLst/>
                          <a:latin typeface="Playfair Display" charset="0"/>
                        </a:rPr>
                        <a:t>      -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về</a:t>
                      </a:r>
                      <a:r>
                        <a:rPr lang="en-US" sz="1400" baseline="0" dirty="0" smtClean="0">
                          <a:effectLst/>
                          <a:latin typeface="Playfair Display" charset="0"/>
                        </a:rPr>
                        <a:t> HN&amp;GĐ</a:t>
                      </a:r>
                      <a:r>
                        <a:rPr lang="en-US" sz="1400" dirty="0" smtClean="0">
                          <a:effectLst/>
                          <a:latin typeface="Playfair Display" charset="0"/>
                        </a:rPr>
                        <a:t>; </a:t>
                      </a:r>
                      <a:endParaRPr lang="en-US" sz="1400" dirty="0">
                        <a:effectLst/>
                        <a:latin typeface="Playfair Display" charset="0"/>
                      </a:endParaRPr>
                    </a:p>
                    <a:p>
                      <a:pPr algn="just">
                        <a:lnSpc>
                          <a:spcPts val="2200"/>
                        </a:lnSpc>
                        <a:spcAft>
                          <a:spcPts val="0"/>
                        </a:spcAft>
                      </a:pPr>
                      <a:r>
                        <a:rPr lang="en-US" sz="1400" dirty="0" smtClean="0">
                          <a:effectLst/>
                          <a:latin typeface="Playfair Display" charset="0"/>
                        </a:rPr>
                        <a:t>       -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hiểu</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tác</a:t>
                      </a:r>
                      <a:r>
                        <a:rPr lang="en-US" sz="1400" dirty="0">
                          <a:effectLst/>
                          <a:latin typeface="Playfair Display" charset="0"/>
                        </a:rPr>
                        <a:t> </a:t>
                      </a:r>
                      <a:r>
                        <a:rPr lang="en-US" sz="1400" dirty="0" err="1">
                          <a:effectLst/>
                          <a:latin typeface="Playfair Display" charset="0"/>
                        </a:rPr>
                        <a:t>động</a:t>
                      </a:r>
                      <a:r>
                        <a:rPr lang="en-US" sz="1400" dirty="0">
                          <a:effectLst/>
                          <a:latin typeface="Playfair Display" charset="0"/>
                        </a:rPr>
                        <a:t> </a:t>
                      </a:r>
                      <a:r>
                        <a:rPr lang="en-US" sz="1400" dirty="0" err="1">
                          <a:effectLst/>
                          <a:latin typeface="Playfair Display" charset="0"/>
                        </a:rPr>
                        <a:t>tích</a:t>
                      </a:r>
                      <a:r>
                        <a:rPr lang="en-US" sz="1400" dirty="0">
                          <a:effectLst/>
                          <a:latin typeface="Playfair Display" charset="0"/>
                        </a:rPr>
                        <a:t> </a:t>
                      </a:r>
                      <a:r>
                        <a:rPr lang="en-US" sz="1400" dirty="0" err="1">
                          <a:effectLst/>
                          <a:latin typeface="Playfair Display" charset="0"/>
                        </a:rPr>
                        <a:t>cực</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từng</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về</a:t>
                      </a:r>
                      <a:r>
                        <a:rPr lang="en-US" sz="1400" baseline="0" dirty="0" smtClean="0">
                          <a:effectLst/>
                          <a:latin typeface="Playfair Display" charset="0"/>
                        </a:rPr>
                        <a:t> HN&amp;GĐ</a:t>
                      </a:r>
                      <a:r>
                        <a:rPr lang="en-US" sz="1400" dirty="0" smtClean="0">
                          <a:effectLst/>
                          <a:latin typeface="Playfair Display" charset="0"/>
                        </a:rPr>
                        <a:t>.   </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b)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a:t>
                      </a:r>
                    </a:p>
                    <a:p>
                      <a:pPr marL="450215" algn="just">
                        <a:lnSpc>
                          <a:spcPts val="2000"/>
                        </a:lnSpc>
                        <a:spcAft>
                          <a:spcPts val="0"/>
                        </a:spcAft>
                      </a:pP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vận</a:t>
                      </a:r>
                      <a:r>
                        <a:rPr lang="en-US" sz="1400" dirty="0">
                          <a:effectLst/>
                          <a:latin typeface="Playfair Display" charset="0"/>
                        </a:rPr>
                        <a:t> </a:t>
                      </a:r>
                      <a:r>
                        <a:rPr lang="en-US" sz="1400" dirty="0" err="1">
                          <a:effectLst/>
                          <a:latin typeface="Playfair Display" charset="0"/>
                        </a:rPr>
                        <a:t>dụng</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về</a:t>
                      </a:r>
                      <a:r>
                        <a:rPr lang="en-US" sz="1400" baseline="0" dirty="0" smtClean="0">
                          <a:effectLst/>
                          <a:latin typeface="Playfair Display" charset="0"/>
                        </a:rPr>
                        <a:t> HN&amp;GĐ</a:t>
                      </a:r>
                      <a:r>
                        <a:rPr lang="en-US" sz="1400" dirty="0" smtClean="0">
                          <a:effectLst/>
                          <a:latin typeface="Playfair Display" charset="0"/>
                        </a:rPr>
                        <a:t>.</a:t>
                      </a:r>
                      <a:endParaRPr lang="en-US" sz="1400" dirty="0">
                        <a:effectLst/>
                        <a:latin typeface="Playfair Display" charset="0"/>
                      </a:endParaRPr>
                    </a:p>
                    <a:p>
                      <a:pPr marL="450215" algn="just">
                        <a:lnSpc>
                          <a:spcPts val="2000"/>
                        </a:lnSpc>
                        <a:spcAft>
                          <a:spcPts val="0"/>
                        </a:spcAft>
                      </a:pP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có</a:t>
                      </a:r>
                      <a:r>
                        <a:rPr lang="en-US" sz="1400" dirty="0">
                          <a:effectLst/>
                          <a:latin typeface="Playfair Display" charset="0"/>
                        </a:rPr>
                        <a:t> </a:t>
                      </a:r>
                      <a:r>
                        <a:rPr lang="en-US" sz="1400" dirty="0" err="1">
                          <a:effectLst/>
                          <a:latin typeface="Playfair Display" charset="0"/>
                        </a:rPr>
                        <a:t>khả</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err="1">
                          <a:effectLst/>
                          <a:latin typeface="Playfair Display" charset="0"/>
                        </a:rPr>
                        <a:t>vận</a:t>
                      </a:r>
                      <a:r>
                        <a:rPr lang="en-US" sz="1400" dirty="0">
                          <a:effectLst/>
                          <a:latin typeface="Playfair Display" charset="0"/>
                        </a:rPr>
                        <a:t> </a:t>
                      </a:r>
                      <a:r>
                        <a:rPr lang="en-US" sz="1400" dirty="0" err="1">
                          <a:effectLst/>
                          <a:latin typeface="Playfair Display" charset="0"/>
                        </a:rPr>
                        <a:t>dụng</a:t>
                      </a:r>
                      <a:r>
                        <a:rPr lang="en-US" sz="1400" dirty="0">
                          <a:effectLst/>
                          <a:latin typeface="Playfair Display" charset="0"/>
                        </a:rPr>
                        <a:t> </a:t>
                      </a:r>
                      <a:r>
                        <a:rPr lang="en-US" sz="1400" dirty="0" err="1">
                          <a:effectLst/>
                          <a:latin typeface="Playfair Display" charset="0"/>
                        </a:rPr>
                        <a:t>sáng</a:t>
                      </a:r>
                      <a:r>
                        <a:rPr lang="en-US" sz="1400" dirty="0">
                          <a:effectLst/>
                          <a:latin typeface="Playfair Display" charset="0"/>
                        </a:rPr>
                        <a:t> </a:t>
                      </a:r>
                      <a:r>
                        <a:rPr lang="en-US" sz="1400" dirty="0" err="1">
                          <a:effectLst/>
                          <a:latin typeface="Playfair Display" charset="0"/>
                        </a:rPr>
                        <a:t>tạo</a:t>
                      </a:r>
                      <a:r>
                        <a:rPr lang="en-US" sz="1400" dirty="0">
                          <a:effectLst/>
                          <a:latin typeface="Playfair Display" charset="0"/>
                        </a:rPr>
                        <a:t> </a:t>
                      </a:r>
                      <a:r>
                        <a:rPr lang="en-US" sz="1400" dirty="0" err="1">
                          <a:effectLst/>
                          <a:latin typeface="Playfair Display" charset="0"/>
                        </a:rPr>
                        <a:t>để</a:t>
                      </a:r>
                      <a:r>
                        <a:rPr lang="en-US" sz="1400" dirty="0">
                          <a:effectLst/>
                          <a:latin typeface="Playfair Display" charset="0"/>
                        </a:rPr>
                        <a:t> </a:t>
                      </a:r>
                      <a:r>
                        <a:rPr lang="en-US" sz="1400" dirty="0" err="1">
                          <a:effectLst/>
                          <a:latin typeface="Playfair Display" charset="0"/>
                        </a:rPr>
                        <a:t>nâng</a:t>
                      </a:r>
                      <a:r>
                        <a:rPr lang="en-US" sz="1400" dirty="0">
                          <a:effectLst/>
                          <a:latin typeface="Playfair Display" charset="0"/>
                        </a:rPr>
                        <a:t> </a:t>
                      </a:r>
                      <a:r>
                        <a:rPr lang="en-US" sz="1400" dirty="0" err="1">
                          <a:effectLst/>
                          <a:latin typeface="Playfair Display" charset="0"/>
                        </a:rPr>
                        <a:t>cao</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hành</a:t>
                      </a:r>
                      <a:r>
                        <a:rPr lang="en-US" sz="1400" dirty="0">
                          <a:effectLst/>
                          <a:latin typeface="Playfair Display" charset="0"/>
                        </a:rPr>
                        <a:t> </a:t>
                      </a:r>
                      <a:r>
                        <a:rPr lang="en-US" sz="1400" dirty="0" err="1">
                          <a:effectLst/>
                          <a:latin typeface="Playfair Display" charset="0"/>
                        </a:rPr>
                        <a:t>hiệu</a:t>
                      </a:r>
                      <a:r>
                        <a:rPr lang="en-US" sz="1400" dirty="0">
                          <a:effectLst/>
                          <a:latin typeface="Playfair Display" charset="0"/>
                        </a:rPr>
                        <a:t> </a:t>
                      </a:r>
                      <a:r>
                        <a:rPr lang="en-US" sz="1400" dirty="0" err="1">
                          <a:effectLst/>
                          <a:latin typeface="Playfair Display" charset="0"/>
                        </a:rPr>
                        <a:t>quả</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về</a:t>
                      </a:r>
                      <a:r>
                        <a:rPr lang="en-US" sz="1400" baseline="0" dirty="0" smtClean="0">
                          <a:effectLst/>
                          <a:latin typeface="Playfair Display" charset="0"/>
                        </a:rPr>
                        <a:t> HN&amp;GĐ</a:t>
                      </a:r>
                      <a:r>
                        <a:rPr lang="en-US" sz="1400" dirty="0" smtClean="0">
                          <a:effectLst/>
                          <a:latin typeface="Playfair Display" charset="0"/>
                        </a:rPr>
                        <a:t>.</a:t>
                      </a:r>
                      <a:endParaRPr lang="en-US" sz="1400" dirty="0">
                        <a:effectLst/>
                        <a:latin typeface="Playfair Display" charset="0"/>
                      </a:endParaRPr>
                    </a:p>
                    <a:p>
                      <a:pPr marL="457200" algn="just">
                        <a:lnSpc>
                          <a:spcPts val="2000"/>
                        </a:lnSpc>
                        <a:spcAft>
                          <a:spcPts val="0"/>
                        </a:spcAft>
                      </a:pPr>
                      <a:r>
                        <a:rPr lang="en-US" sz="1400" dirty="0">
                          <a:effectLst/>
                          <a:latin typeface="Playfair Display" charset="0"/>
                        </a:rPr>
                        <a:t>c)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thái</a:t>
                      </a:r>
                      <a:r>
                        <a:rPr lang="en-US" sz="1400" dirty="0">
                          <a:effectLst/>
                          <a:latin typeface="Playfair Display" charset="0"/>
                        </a:rPr>
                        <a:t> </a:t>
                      </a:r>
                      <a:r>
                        <a:rPr lang="en-US" sz="1400" dirty="0" err="1">
                          <a:effectLst/>
                          <a:latin typeface="Playfair Display" charset="0"/>
                        </a:rPr>
                        <a:t>độ</a:t>
                      </a:r>
                      <a:r>
                        <a:rPr lang="en-US" sz="1400" dirty="0">
                          <a:effectLst/>
                          <a:latin typeface="Playfair Display" charset="0"/>
                        </a:rPr>
                        <a:t>: </a:t>
                      </a:r>
                    </a:p>
                    <a:p>
                      <a:pPr marL="457200" algn="just">
                        <a:lnSpc>
                          <a:spcPts val="2000"/>
                        </a:lnSpc>
                        <a:spcAft>
                          <a:spcPts val="0"/>
                        </a:spcAft>
                      </a:pP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nghiêm</a:t>
                      </a:r>
                      <a:r>
                        <a:rPr lang="en-US" sz="1400" dirty="0">
                          <a:effectLst/>
                          <a:latin typeface="Playfair Display" charset="0"/>
                        </a:rPr>
                        <a:t> </a:t>
                      </a:r>
                      <a:r>
                        <a:rPr lang="en-US" sz="1400" dirty="0" err="1">
                          <a:effectLst/>
                          <a:latin typeface="Playfair Display" charset="0"/>
                        </a:rPr>
                        <a:t>túc</a:t>
                      </a:r>
                      <a:r>
                        <a:rPr lang="en-US" sz="1400" dirty="0">
                          <a:effectLst/>
                          <a:latin typeface="Playfair Display" charset="0"/>
                        </a:rPr>
                        <a:t> </a:t>
                      </a:r>
                      <a:r>
                        <a:rPr lang="en-US" sz="1400" dirty="0" err="1">
                          <a:effectLst/>
                          <a:latin typeface="Playfair Display" charset="0"/>
                        </a:rPr>
                        <a:t>tuân</a:t>
                      </a:r>
                      <a:r>
                        <a:rPr lang="en-US" sz="1400" dirty="0">
                          <a:effectLst/>
                          <a:latin typeface="Playfair Display" charset="0"/>
                        </a:rPr>
                        <a:t> </a:t>
                      </a:r>
                      <a:r>
                        <a:rPr lang="en-US" sz="1400" dirty="0" err="1">
                          <a:effectLst/>
                          <a:latin typeface="Playfair Display" charset="0"/>
                        </a:rPr>
                        <a:t>thủ</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err="1">
                          <a:effectLst/>
                          <a:latin typeface="Playfair Display" charset="0"/>
                        </a:rPr>
                        <a:t>khi</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về</a:t>
                      </a:r>
                      <a:r>
                        <a:rPr lang="en-US" sz="1400" baseline="0" dirty="0" smtClean="0">
                          <a:effectLst/>
                          <a:latin typeface="Playfair Display" charset="0"/>
                        </a:rPr>
                        <a:t> HN&amp;GĐ</a:t>
                      </a:r>
                      <a:r>
                        <a:rPr lang="en-US" sz="1400" dirty="0" smtClean="0">
                          <a:effectLst/>
                          <a:latin typeface="Playfair Display" charset="0"/>
                        </a:rPr>
                        <a:t>. </a:t>
                      </a:r>
                      <a:endParaRPr lang="en-US" sz="1400" dirty="0">
                        <a:effectLst/>
                        <a:latin typeface="Playfair Display" charset="0"/>
                      </a:endParaRPr>
                    </a:p>
                    <a:p>
                      <a:pPr marL="457200" algn="just">
                        <a:lnSpc>
                          <a:spcPts val="2200"/>
                        </a:lnSpc>
                        <a:spcAft>
                          <a:spcPts val="1200"/>
                        </a:spcAft>
                      </a:pP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lắng</a:t>
                      </a:r>
                      <a:r>
                        <a:rPr lang="en-US" sz="1400" dirty="0">
                          <a:effectLst/>
                          <a:latin typeface="Playfair Display" charset="0"/>
                        </a:rPr>
                        <a:t> </a:t>
                      </a:r>
                      <a:r>
                        <a:rPr lang="en-US" sz="1400" dirty="0" err="1">
                          <a:effectLst/>
                          <a:latin typeface="Playfair Display" charset="0"/>
                        </a:rPr>
                        <a:t>nghe</a:t>
                      </a:r>
                      <a:r>
                        <a:rPr lang="en-US" sz="1400" dirty="0">
                          <a:effectLst/>
                          <a:latin typeface="Playfair Display" charset="0"/>
                        </a:rPr>
                        <a:t>, </a:t>
                      </a:r>
                      <a:r>
                        <a:rPr lang="en-US" sz="1400" dirty="0" err="1">
                          <a:effectLst/>
                          <a:latin typeface="Playfair Display" charset="0"/>
                        </a:rPr>
                        <a:t>thấu</a:t>
                      </a:r>
                      <a:r>
                        <a:rPr lang="en-US" sz="1400" dirty="0">
                          <a:effectLst/>
                          <a:latin typeface="Playfair Display" charset="0"/>
                        </a:rPr>
                        <a:t> </a:t>
                      </a:r>
                      <a:r>
                        <a:rPr lang="en-US" sz="1400" dirty="0" err="1">
                          <a:effectLst/>
                          <a:latin typeface="Playfair Display" charset="0"/>
                        </a:rPr>
                        <a:t>hiểu</a:t>
                      </a:r>
                      <a:r>
                        <a:rPr lang="en-US" sz="1400" dirty="0">
                          <a:effectLst/>
                          <a:latin typeface="Playfair Display" charset="0"/>
                        </a:rPr>
                        <a:t>, </a:t>
                      </a:r>
                      <a:r>
                        <a:rPr lang="en-US" sz="1400" dirty="0" err="1">
                          <a:effectLst/>
                          <a:latin typeface="Playfair Display" charset="0"/>
                        </a:rPr>
                        <a:t>cảm</a:t>
                      </a:r>
                      <a:r>
                        <a:rPr lang="en-US" sz="1400" dirty="0">
                          <a:effectLst/>
                          <a:latin typeface="Playfair Display" charset="0"/>
                        </a:rPr>
                        <a:t> </a:t>
                      </a:r>
                      <a:r>
                        <a:rPr lang="en-US" sz="1400" dirty="0" err="1">
                          <a:effectLst/>
                          <a:latin typeface="Playfair Display" charset="0"/>
                        </a:rPr>
                        <a:t>thông</a:t>
                      </a:r>
                      <a:r>
                        <a:rPr lang="en-US" sz="1400" dirty="0">
                          <a:effectLst/>
                          <a:latin typeface="Playfair Display" charset="0"/>
                        </a:rPr>
                        <a:t>, chia </a:t>
                      </a:r>
                      <a:r>
                        <a:rPr lang="en-US" sz="1400" dirty="0" err="1">
                          <a:effectLst/>
                          <a:latin typeface="Playfair Display" charset="0"/>
                        </a:rPr>
                        <a:t>sẻ</a:t>
                      </a:r>
                      <a:r>
                        <a:rPr lang="en-US" sz="1400" dirty="0">
                          <a:effectLst/>
                          <a:latin typeface="Playfair Display" charset="0"/>
                        </a:rPr>
                        <a:t> </a:t>
                      </a:r>
                      <a:r>
                        <a:rPr lang="en-US" sz="1400" dirty="0" err="1">
                          <a:effectLst/>
                          <a:latin typeface="Playfair Display" charset="0"/>
                        </a:rPr>
                        <a:t>với</a:t>
                      </a:r>
                      <a:r>
                        <a:rPr lang="en-US" sz="1400" dirty="0">
                          <a:effectLst/>
                          <a:latin typeface="Playfair Display" charset="0"/>
                        </a:rPr>
                        <a:t> </a:t>
                      </a:r>
                      <a:r>
                        <a:rPr lang="en-US" sz="1400" dirty="0" err="1">
                          <a:effectLst/>
                          <a:latin typeface="Playfair Display" charset="0"/>
                        </a:rPr>
                        <a:t>đối</a:t>
                      </a:r>
                      <a:r>
                        <a:rPr lang="en-US" sz="1400" dirty="0">
                          <a:effectLst/>
                          <a:latin typeface="Playfair Display" charset="0"/>
                        </a:rPr>
                        <a:t> </a:t>
                      </a:r>
                      <a:r>
                        <a:rPr lang="en-US" sz="1400" dirty="0" err="1">
                          <a:effectLst/>
                          <a:latin typeface="Playfair Display" charset="0"/>
                        </a:rPr>
                        <a:t>tượng</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về</a:t>
                      </a:r>
                      <a:r>
                        <a:rPr lang="en-US" sz="1400" baseline="0" dirty="0" smtClean="0">
                          <a:effectLst/>
                          <a:latin typeface="Playfair Display" charset="0"/>
                        </a:rPr>
                        <a:t> </a:t>
                      </a:r>
                      <a:r>
                        <a:rPr lang="en-US" sz="1400" dirty="0" smtClean="0">
                          <a:effectLst/>
                          <a:latin typeface="Playfair Display" charset="0"/>
                        </a:rPr>
                        <a:t> </a:t>
                      </a:r>
                      <a:r>
                        <a:rPr lang="en-US" sz="1400" baseline="0" dirty="0" smtClean="0">
                          <a:effectLst/>
                          <a:latin typeface="Playfair Display" charset="0"/>
                        </a:rPr>
                        <a:t>HN&amp;GĐ</a:t>
                      </a:r>
                      <a:r>
                        <a:rPr lang="en-US" sz="1400" dirty="0" smtClean="0">
                          <a:effectLst/>
                          <a:latin typeface="Playfair Display" charset="0"/>
                        </a:rPr>
                        <a:t>.</a:t>
                      </a:r>
                      <a:endParaRPr lang="en-US" sz="1400" dirty="0">
                        <a:effectLst/>
                        <a:latin typeface="Playfair Display" charset="0"/>
                        <a:ea typeface="Calibri"/>
                        <a:cs typeface="Times New Roman"/>
                      </a:endParaRPr>
                    </a:p>
                  </a:txBody>
                  <a:tcPr marL="34184" marR="34184" marT="0" marB="0"/>
                </a:tc>
              </a:tr>
            </a:tbl>
          </a:graphicData>
        </a:graphic>
      </p:graphicFrame>
    </p:spTree>
    <p:extLst>
      <p:ext uri="{BB962C8B-B14F-4D97-AF65-F5344CB8AC3E}">
        <p14:creationId xmlns:p14="http://schemas.microsoft.com/office/powerpoint/2010/main" val="13609970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65</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2952994288"/>
              </p:ext>
            </p:extLst>
          </p:nvPr>
        </p:nvGraphicFramePr>
        <p:xfrm>
          <a:off x="609600" y="438150"/>
          <a:ext cx="4952999" cy="4160520"/>
        </p:xfrm>
        <a:graphic>
          <a:graphicData uri="http://schemas.openxmlformats.org/drawingml/2006/table">
            <a:tbl>
              <a:tblPr firstRow="1" firstCol="1" bandRow="1">
                <a:tableStyleId>{50612979-EF31-4AF9-A8EF-6B6A0A963571}</a:tableStyleId>
              </a:tblPr>
              <a:tblGrid>
                <a:gridCol w="2321718"/>
                <a:gridCol w="1211038"/>
                <a:gridCol w="607534"/>
                <a:gridCol w="812709"/>
              </a:tblGrid>
              <a:tr h="623103">
                <a:tc>
                  <a:txBody>
                    <a:bodyPr/>
                    <a:lstStyle/>
                    <a:p>
                      <a:pPr algn="l">
                        <a:lnSpc>
                          <a:spcPct val="130000"/>
                        </a:lnSpc>
                        <a:spcAft>
                          <a:spcPts val="0"/>
                        </a:spcAft>
                      </a:pPr>
                      <a:r>
                        <a:rPr lang="en-US" sz="1400" b="1" dirty="0" err="1">
                          <a:effectLst/>
                          <a:latin typeface="Playfair Display" charset="0"/>
                        </a:rPr>
                        <a:t>Nội</a:t>
                      </a:r>
                      <a:r>
                        <a:rPr lang="en-US" sz="1400" b="1" dirty="0">
                          <a:effectLst/>
                          <a:latin typeface="Playfair Display" charset="0"/>
                        </a:rPr>
                        <a:t> dung </a:t>
                      </a: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endParaRPr lang="en-US" sz="1400" b="1" dirty="0">
                        <a:effectLst/>
                        <a:latin typeface="Playfair Display" charset="0"/>
                        <a:ea typeface="Times New Roman"/>
                        <a:cs typeface="Times New Roman"/>
                      </a:endParaRPr>
                    </a:p>
                  </a:txBody>
                  <a:tcPr marL="44123" marR="44123" marT="0" marB="0" anchor="ctr"/>
                </a:tc>
                <a:tc>
                  <a:txBody>
                    <a:bodyPr/>
                    <a:lstStyle/>
                    <a:p>
                      <a:pPr algn="ctr">
                        <a:lnSpc>
                          <a:spcPct val="130000"/>
                        </a:lnSpc>
                        <a:spcAft>
                          <a:spcPts val="0"/>
                        </a:spcAft>
                      </a:pPr>
                      <a:r>
                        <a:rPr lang="en-US" sz="1400" b="1" dirty="0" err="1">
                          <a:effectLst/>
                          <a:latin typeface="Playfair Display" charset="0"/>
                        </a:rPr>
                        <a:t>Phương</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được</a:t>
                      </a:r>
                      <a:r>
                        <a:rPr lang="en-US" sz="1400" b="1" dirty="0">
                          <a:effectLst/>
                          <a:latin typeface="Playfair Display" charset="0"/>
                        </a:rPr>
                        <a:t> </a:t>
                      </a:r>
                      <a:r>
                        <a:rPr lang="en-US" sz="1400" b="1" dirty="0" err="1">
                          <a:effectLst/>
                          <a:latin typeface="Playfair Display" charset="0"/>
                        </a:rPr>
                        <a:t>sử</a:t>
                      </a:r>
                      <a:r>
                        <a:rPr lang="en-US" sz="1400" b="1" dirty="0">
                          <a:effectLst/>
                          <a:latin typeface="Playfair Display" charset="0"/>
                        </a:rPr>
                        <a:t> </a:t>
                      </a:r>
                      <a:r>
                        <a:rPr lang="en-US" sz="1400" b="1" dirty="0" err="1">
                          <a:effectLst/>
                          <a:latin typeface="Playfair Display" charset="0"/>
                        </a:rPr>
                        <a:t>dụng</a:t>
                      </a:r>
                      <a:endParaRPr lang="en-US" sz="1400" b="1" dirty="0">
                        <a:effectLst/>
                        <a:latin typeface="Playfair Display" charset="0"/>
                        <a:ea typeface="Times New Roman"/>
                        <a:cs typeface="Times New Roman"/>
                      </a:endParaRPr>
                    </a:p>
                  </a:txBody>
                  <a:tcPr marL="44123" marR="44123" marT="0" marB="0" anchor="ctr"/>
                </a:tc>
                <a:tc>
                  <a:txBody>
                    <a:bodyPr/>
                    <a:lstStyle/>
                    <a:p>
                      <a:pPr algn="ctr">
                        <a:lnSpc>
                          <a:spcPct val="130000"/>
                        </a:lnSpc>
                        <a:spcAft>
                          <a:spcPts val="0"/>
                        </a:spcAft>
                      </a:pPr>
                      <a:r>
                        <a:rPr lang="en-US" sz="1400" b="1">
                          <a:effectLst/>
                          <a:latin typeface="Playfair Display" charset="0"/>
                        </a:rPr>
                        <a:t>Thời gian</a:t>
                      </a:r>
                      <a:endParaRPr lang="en-US" sz="1400" b="1">
                        <a:effectLst/>
                        <a:latin typeface="Playfair Display" charset="0"/>
                        <a:ea typeface="Times New Roman"/>
                        <a:cs typeface="Times New Roman"/>
                      </a:endParaRPr>
                    </a:p>
                  </a:txBody>
                  <a:tcPr marL="44123" marR="44123" marT="0" marB="0" anchor="ctr"/>
                </a:tc>
                <a:tc>
                  <a:txBody>
                    <a:bodyPr/>
                    <a:lstStyle/>
                    <a:p>
                      <a:pPr algn="ctr">
                        <a:lnSpc>
                          <a:spcPct val="130000"/>
                        </a:lnSpc>
                        <a:spcAft>
                          <a:spcPts val="0"/>
                        </a:spcAft>
                      </a:pPr>
                      <a:r>
                        <a:rPr lang="en-US" sz="1400" b="1">
                          <a:effectLst/>
                          <a:latin typeface="Playfair Display" charset="0"/>
                        </a:rPr>
                        <a:t>Giáo cụ trực quan</a:t>
                      </a:r>
                      <a:endParaRPr lang="en-US" sz="1400" b="1">
                        <a:effectLst/>
                        <a:latin typeface="Playfair Display" charset="0"/>
                        <a:ea typeface="Times New Roman"/>
                        <a:cs typeface="Times New Roman"/>
                      </a:endParaRPr>
                    </a:p>
                  </a:txBody>
                  <a:tcPr marL="44123" marR="44123" marT="0" marB="0" anchor="ctr"/>
                </a:tc>
              </a:tr>
              <a:tr h="236370">
                <a:tc>
                  <a:txBody>
                    <a:bodyPr/>
                    <a:lstStyle/>
                    <a:p>
                      <a:pPr algn="just">
                        <a:lnSpc>
                          <a:spcPct val="130000"/>
                        </a:lnSpc>
                        <a:spcAft>
                          <a:spcPts val="0"/>
                        </a:spcAft>
                      </a:pPr>
                      <a:r>
                        <a:rPr lang="en-US" sz="1400" b="1">
                          <a:effectLst/>
                          <a:latin typeface="Playfair Display" charset="0"/>
                        </a:rPr>
                        <a:t>MỞ BÀI</a:t>
                      </a:r>
                      <a:endParaRPr lang="en-US" sz="1400" b="1">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b="1" dirty="0">
                          <a:effectLst/>
                          <a:latin typeface="Playfair Display" charset="0"/>
                        </a:rPr>
                        <a:t> </a:t>
                      </a:r>
                      <a:endParaRPr lang="en-US" sz="1400" b="1" dirty="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b="1" dirty="0">
                          <a:effectLst/>
                          <a:latin typeface="Playfair Display" charset="0"/>
                        </a:rPr>
                        <a:t> </a:t>
                      </a:r>
                      <a:endParaRPr lang="en-US" sz="1400" b="1" dirty="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b="1" dirty="0">
                          <a:effectLst/>
                          <a:latin typeface="Playfair Display" charset="0"/>
                        </a:rPr>
                        <a:t> </a:t>
                      </a:r>
                      <a:endParaRPr lang="en-US" sz="1400" b="1" dirty="0">
                        <a:effectLst/>
                        <a:latin typeface="Playfair Display" charset="0"/>
                        <a:ea typeface="Times New Roman"/>
                        <a:cs typeface="Times New Roman"/>
                      </a:endParaRPr>
                    </a:p>
                  </a:txBody>
                  <a:tcPr marL="44123" marR="44123" marT="0" marB="0"/>
                </a:tc>
              </a:tr>
              <a:tr h="2798126">
                <a:tc>
                  <a:txBody>
                    <a:bodyPr/>
                    <a:lstStyle/>
                    <a:p>
                      <a:pPr algn="just">
                        <a:lnSpc>
                          <a:spcPct val="130000"/>
                        </a:lnSpc>
                        <a:spcAft>
                          <a:spcPts val="0"/>
                        </a:spcAft>
                      </a:pPr>
                      <a:r>
                        <a:rPr lang="en-US" sz="1400" b="1" dirty="0">
                          <a:effectLst/>
                          <a:latin typeface="Playfair Display" charset="0"/>
                        </a:rPr>
                        <a:t>1. </a:t>
                      </a:r>
                      <a:r>
                        <a:rPr lang="en-US" sz="1400" b="1" dirty="0" err="1">
                          <a:effectLst/>
                          <a:latin typeface="Playfair Display" charset="0"/>
                        </a:rPr>
                        <a:t>Giới</a:t>
                      </a:r>
                      <a:r>
                        <a:rPr lang="en-US" sz="1400" b="1" dirty="0">
                          <a:effectLst/>
                          <a:latin typeface="Playfair Display" charset="0"/>
                        </a:rPr>
                        <a:t> </a:t>
                      </a:r>
                      <a:r>
                        <a:rPr lang="en-US" sz="1400" b="1" dirty="0" err="1">
                          <a:effectLst/>
                          <a:latin typeface="Playfair Display" charset="0"/>
                        </a:rPr>
                        <a:t>thiệu</a:t>
                      </a:r>
                      <a:r>
                        <a:rPr lang="en-US" sz="1400" b="1" dirty="0">
                          <a:effectLst/>
                          <a:latin typeface="Playfair Display" charset="0"/>
                        </a:rPr>
                        <a:t> </a:t>
                      </a:r>
                      <a:r>
                        <a:rPr lang="en-US" sz="1400" b="1" dirty="0" err="1">
                          <a:effectLst/>
                          <a:latin typeface="Playfair Display" charset="0"/>
                        </a:rPr>
                        <a:t>chủ</a:t>
                      </a:r>
                      <a:r>
                        <a:rPr lang="en-US" sz="1400" b="1" dirty="0">
                          <a:effectLst/>
                          <a:latin typeface="Playfair Display" charset="0"/>
                        </a:rPr>
                        <a:t> </a:t>
                      </a:r>
                      <a:r>
                        <a:rPr lang="en-US" sz="1400" b="1" dirty="0" err="1">
                          <a:effectLst/>
                          <a:latin typeface="Playfair Display" charset="0"/>
                        </a:rPr>
                        <a:t>đề</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đích</a:t>
                      </a:r>
                      <a:r>
                        <a:rPr lang="en-US" sz="1400" b="1" dirty="0">
                          <a:effectLst/>
                          <a:latin typeface="Playfair Display" charset="0"/>
                        </a:rPr>
                        <a:t>, </a:t>
                      </a:r>
                      <a:r>
                        <a:rPr lang="en-US" sz="1400" b="1" dirty="0" err="1">
                          <a:effectLst/>
                          <a:latin typeface="Playfair Display" charset="0"/>
                        </a:rPr>
                        <a:t>mục</a:t>
                      </a:r>
                      <a:r>
                        <a:rPr lang="en-US" sz="1400" b="1" dirty="0">
                          <a:effectLst/>
                          <a:latin typeface="Playfair Display" charset="0"/>
                        </a:rPr>
                        <a:t> </a:t>
                      </a:r>
                      <a:r>
                        <a:rPr lang="en-US" sz="1400" b="1" dirty="0" err="1">
                          <a:effectLst/>
                          <a:latin typeface="Playfair Display" charset="0"/>
                        </a:rPr>
                        <a:t>tiêu</a:t>
                      </a:r>
                      <a:r>
                        <a:rPr lang="en-US" sz="1400" b="1" dirty="0">
                          <a:effectLst/>
                          <a:latin typeface="Playfair Display" charset="0"/>
                        </a:rPr>
                        <a:t> </a:t>
                      </a:r>
                      <a:r>
                        <a:rPr lang="en-US" sz="1400" b="1" dirty="0" err="1">
                          <a:effectLst/>
                          <a:latin typeface="Playfair Display" charset="0"/>
                        </a:rPr>
                        <a:t>bài</a:t>
                      </a:r>
                      <a:r>
                        <a:rPr lang="en-US" sz="1400" b="1" dirty="0">
                          <a:effectLst/>
                          <a:latin typeface="Playfair Display" charset="0"/>
                        </a:rPr>
                        <a:t> </a:t>
                      </a:r>
                      <a:r>
                        <a:rPr lang="en-US" sz="1400" b="1" dirty="0" err="1">
                          <a:effectLst/>
                          <a:latin typeface="Playfair Display" charset="0"/>
                        </a:rPr>
                        <a:t>học</a:t>
                      </a:r>
                      <a:endParaRPr lang="en-US" sz="1400" b="1" dirty="0">
                        <a:effectLst/>
                        <a:latin typeface="Playfair Display" charset="0"/>
                      </a:endParaRPr>
                    </a:p>
                    <a:p>
                      <a:pPr algn="just">
                        <a:lnSpc>
                          <a:spcPct val="130000"/>
                        </a:lnSpc>
                        <a:spcAft>
                          <a:spcPts val="0"/>
                        </a:spcAft>
                      </a:pP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tóm</a:t>
                      </a:r>
                      <a:r>
                        <a:rPr lang="en-US" sz="1400" dirty="0">
                          <a:effectLst/>
                          <a:latin typeface="Playfair Display" charset="0"/>
                        </a:rPr>
                        <a:t> </a:t>
                      </a:r>
                      <a:r>
                        <a:rPr lang="en-US" sz="1400" dirty="0" err="1">
                          <a:effectLst/>
                          <a:latin typeface="Playfair Display" charset="0"/>
                        </a:rPr>
                        <a:t>tắt</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Nắm</a:t>
                      </a:r>
                      <a:r>
                        <a:rPr lang="en-US" sz="1400" dirty="0">
                          <a:effectLst/>
                          <a:latin typeface="Playfair Display" charset="0"/>
                        </a:rPr>
                        <a:t> </a:t>
                      </a:r>
                      <a:r>
                        <a:rPr lang="en-US" sz="1400" dirty="0" err="1">
                          <a:effectLst/>
                          <a:latin typeface="Playfair Display" charset="0"/>
                        </a:rPr>
                        <a:t>vững</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smtClean="0">
                          <a:effectLst/>
                          <a:latin typeface="Playfair Display" charset="0"/>
                        </a:rPr>
                        <a:t>TGPL </a:t>
                      </a:r>
                      <a:r>
                        <a:rPr lang="en-US" sz="1400" dirty="0" err="1" smtClean="0">
                          <a:effectLst/>
                          <a:latin typeface="Playfair Display" charset="0"/>
                        </a:rPr>
                        <a:t>về</a:t>
                      </a:r>
                      <a:r>
                        <a:rPr lang="en-US" sz="1400" baseline="0" dirty="0" smtClean="0">
                          <a:effectLst/>
                          <a:latin typeface="Playfair Display" charset="0"/>
                        </a:rPr>
                        <a:t> HN&amp;GĐ </a:t>
                      </a:r>
                      <a:r>
                        <a:rPr lang="en-US" sz="1400" dirty="0" err="1" smtClean="0">
                          <a:effectLst/>
                          <a:latin typeface="Playfair Display" charset="0"/>
                        </a:rPr>
                        <a:t>để</a:t>
                      </a:r>
                      <a:r>
                        <a:rPr lang="en-US" sz="1400" dirty="0" smtClean="0">
                          <a:effectLst/>
                          <a:latin typeface="Playfair Display" charset="0"/>
                        </a:rPr>
                        <a:t> </a:t>
                      </a:r>
                      <a:r>
                        <a:rPr lang="en-US" sz="1400" dirty="0" err="1">
                          <a:effectLst/>
                          <a:latin typeface="Playfair Display" charset="0"/>
                        </a:rPr>
                        <a:t>vận</a:t>
                      </a:r>
                      <a:r>
                        <a:rPr lang="en-US" sz="1400" dirty="0">
                          <a:effectLst/>
                          <a:latin typeface="Playfair Display" charset="0"/>
                        </a:rPr>
                        <a:t> </a:t>
                      </a:r>
                      <a:r>
                        <a:rPr lang="en-US" sz="1400" dirty="0" err="1">
                          <a:effectLst/>
                          <a:latin typeface="Playfair Display" charset="0"/>
                        </a:rPr>
                        <a:t>dụng</a:t>
                      </a:r>
                      <a:r>
                        <a:rPr lang="en-US" sz="1400" dirty="0">
                          <a:effectLst/>
                          <a:latin typeface="Playfair Display" charset="0"/>
                        </a:rPr>
                        <a:t> </a:t>
                      </a:r>
                      <a:r>
                        <a:rPr lang="en-US" sz="1400" dirty="0" err="1">
                          <a:effectLst/>
                          <a:latin typeface="Playfair Display" charset="0"/>
                        </a:rPr>
                        <a:t>khi</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hiện</a:t>
                      </a:r>
                      <a:r>
                        <a:rPr lang="vi-VN" sz="1400" dirty="0">
                          <a:effectLst/>
                        </a:rPr>
                        <a:t> </a:t>
                      </a:r>
                      <a:r>
                        <a:rPr lang="en-US" sz="1400" dirty="0" smtClean="0">
                          <a:effectLst/>
                          <a:latin typeface="Playfair Display" charset="0"/>
                        </a:rPr>
                        <a:t>TGPL </a:t>
                      </a:r>
                      <a:r>
                        <a:rPr lang="en-US" sz="1400" dirty="0" err="1" smtClean="0">
                          <a:effectLst/>
                          <a:latin typeface="Playfair Display" charset="0"/>
                        </a:rPr>
                        <a:t>đem</a:t>
                      </a:r>
                      <a:r>
                        <a:rPr lang="en-US" sz="1400" dirty="0" smtClean="0">
                          <a:effectLst/>
                          <a:latin typeface="Playfair Display" charset="0"/>
                        </a:rPr>
                        <a:t> </a:t>
                      </a:r>
                      <a:r>
                        <a:rPr lang="en-US" sz="1400" dirty="0" err="1">
                          <a:effectLst/>
                          <a:latin typeface="Playfair Display" charset="0"/>
                        </a:rPr>
                        <a:t>lại</a:t>
                      </a:r>
                      <a:r>
                        <a:rPr lang="en-US" sz="1400" dirty="0">
                          <a:effectLst/>
                          <a:latin typeface="Playfair Display" charset="0"/>
                        </a:rPr>
                        <a:t> </a:t>
                      </a:r>
                      <a:r>
                        <a:rPr lang="en-US" sz="1400" dirty="0" err="1">
                          <a:effectLst/>
                          <a:latin typeface="Playfair Display" charset="0"/>
                        </a:rPr>
                        <a:t>hiệu</a:t>
                      </a:r>
                      <a:r>
                        <a:rPr lang="en-US" sz="1400" dirty="0">
                          <a:effectLst/>
                          <a:latin typeface="Playfair Display" charset="0"/>
                        </a:rPr>
                        <a:t> </a:t>
                      </a:r>
                      <a:r>
                        <a:rPr lang="en-US" sz="1400" dirty="0" err="1">
                          <a:effectLst/>
                          <a:latin typeface="Playfair Display" charset="0"/>
                        </a:rPr>
                        <a:t>quả</a:t>
                      </a:r>
                      <a:r>
                        <a:rPr lang="en-US" sz="1400" dirty="0">
                          <a:effectLst/>
                          <a:latin typeface="Playfair Display" charset="0"/>
                        </a:rPr>
                        <a:t> </a:t>
                      </a:r>
                      <a:r>
                        <a:rPr lang="en-US" sz="1400" dirty="0" err="1">
                          <a:effectLst/>
                          <a:latin typeface="Playfair Display" charset="0"/>
                        </a:rPr>
                        <a:t>cao</a:t>
                      </a:r>
                      <a:r>
                        <a:rPr lang="en-US" sz="1400" dirty="0">
                          <a:effectLst/>
                          <a:latin typeface="Playfair Display" charset="0"/>
                        </a:rPr>
                        <a:t> </a:t>
                      </a:r>
                      <a:r>
                        <a:rPr lang="en-US" sz="1400" dirty="0" err="1">
                          <a:effectLst/>
                          <a:latin typeface="Playfair Display" charset="0"/>
                        </a:rPr>
                        <a:t>cho</a:t>
                      </a:r>
                      <a:r>
                        <a:rPr lang="en-US" sz="1400" dirty="0">
                          <a:effectLst/>
                          <a:latin typeface="Playfair Display" charset="0"/>
                        </a:rPr>
                        <a:t> </a:t>
                      </a:r>
                      <a:r>
                        <a:rPr lang="en-US" sz="1400" dirty="0" err="1">
                          <a:effectLst/>
                          <a:latin typeface="Playfair Display" charset="0"/>
                        </a:rPr>
                        <a:t>hoạt</a:t>
                      </a:r>
                      <a:r>
                        <a:rPr lang="en-US" sz="1400" dirty="0">
                          <a:effectLst/>
                          <a:latin typeface="Playfair Display" charset="0"/>
                        </a:rPr>
                        <a:t> </a:t>
                      </a:r>
                      <a:r>
                        <a:rPr lang="en-US" sz="1400" dirty="0" err="1">
                          <a:effectLst/>
                          <a:latin typeface="Playfair Display" charset="0"/>
                        </a:rPr>
                        <a:t>động</a:t>
                      </a:r>
                      <a:r>
                        <a:rPr lang="en-US" sz="1400" dirty="0">
                          <a:effectLst/>
                          <a:latin typeface="Playfair Display" charset="0"/>
                        </a:rPr>
                        <a:t> </a:t>
                      </a:r>
                      <a:r>
                        <a:rPr lang="en-US" sz="1400" dirty="0" smtClean="0">
                          <a:effectLst/>
                          <a:latin typeface="Playfair Display" charset="0"/>
                        </a:rPr>
                        <a:t>TGPL.</a:t>
                      </a:r>
                      <a:endParaRPr lang="en-US" sz="1400" dirty="0">
                        <a:effectLst/>
                        <a:latin typeface="Playfair Display" charset="0"/>
                      </a:endParaRPr>
                    </a:p>
                    <a:p>
                      <a:pPr algn="just">
                        <a:lnSpc>
                          <a:spcPct val="130000"/>
                        </a:lnSpc>
                        <a:spcAft>
                          <a:spcPts val="0"/>
                        </a:spcAft>
                      </a:pPr>
                      <a:r>
                        <a:rPr lang="en-US" sz="1400" dirty="0">
                          <a:effectLst/>
                          <a:latin typeface="Playfair Display" charset="0"/>
                        </a:rPr>
                        <a:t>- </a:t>
                      </a:r>
                      <a:r>
                        <a:rPr lang="en-US" sz="1400" dirty="0" err="1">
                          <a:effectLst/>
                          <a:latin typeface="Playfair Display" charset="0"/>
                        </a:rPr>
                        <a:t>Giới</a:t>
                      </a:r>
                      <a:r>
                        <a:rPr lang="en-US" sz="1400" dirty="0">
                          <a:effectLst/>
                          <a:latin typeface="Playfair Display" charset="0"/>
                        </a:rPr>
                        <a:t> </a:t>
                      </a:r>
                      <a:r>
                        <a:rPr lang="en-US" sz="1400" dirty="0" err="1">
                          <a:effectLst/>
                          <a:latin typeface="Playfair Display" charset="0"/>
                        </a:rPr>
                        <a:t>thiệu</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đích</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a:t>
                      </a:r>
                      <a:endParaRPr lang="en-US" sz="1400" dirty="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err="1">
                          <a:effectLst/>
                          <a:latin typeface="Playfair Display" charset="0"/>
                        </a:rPr>
                        <a:t>Thuyết</a:t>
                      </a:r>
                      <a:r>
                        <a:rPr lang="en-US" sz="1400" dirty="0">
                          <a:effectLst/>
                          <a:latin typeface="Playfair Display" charset="0"/>
                        </a:rPr>
                        <a:t> </a:t>
                      </a:r>
                      <a:r>
                        <a:rPr lang="en-US" sz="1400" dirty="0" err="1">
                          <a:effectLst/>
                          <a:latin typeface="Playfair Display" charset="0"/>
                        </a:rPr>
                        <a:t>trình</a:t>
                      </a:r>
                      <a:endParaRPr lang="en-US" sz="1400" dirty="0">
                        <a:effectLst/>
                        <a:latin typeface="Playfair Display" charset="0"/>
                        <a:ea typeface="Times New Roman"/>
                        <a:cs typeface="Times New Roman"/>
                      </a:endParaRPr>
                    </a:p>
                  </a:txBody>
                  <a:tcPr marL="44123" marR="44123" marT="0" marB="0"/>
                </a:tc>
                <a:tc>
                  <a:txBody>
                    <a:bodyPr/>
                    <a:lstStyle/>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 </a:t>
                      </a:r>
                    </a:p>
                    <a:p>
                      <a:pPr algn="just">
                        <a:lnSpc>
                          <a:spcPct val="130000"/>
                        </a:lnSpc>
                        <a:spcAft>
                          <a:spcPts val="0"/>
                        </a:spcAft>
                      </a:pPr>
                      <a:r>
                        <a:rPr lang="en-US" sz="1400">
                          <a:effectLst/>
                          <a:latin typeface="Playfair Display" charset="0"/>
                        </a:rPr>
                        <a:t>3 phút</a:t>
                      </a:r>
                      <a:endParaRPr lang="en-US" sz="1400">
                        <a:effectLst/>
                        <a:latin typeface="Playfair Display" charset="0"/>
                        <a:ea typeface="Times New Roman"/>
                        <a:cs typeface="Times New Roman"/>
                      </a:endParaRPr>
                    </a:p>
                  </a:txBody>
                  <a:tcPr marL="44123" marR="44123" marT="0" marB="0"/>
                </a:tc>
                <a:tc>
                  <a:txBody>
                    <a:bodyPr/>
                    <a:lstStyle/>
                    <a:p>
                      <a:pPr algn="ctr">
                        <a:lnSpc>
                          <a:spcPct val="130000"/>
                        </a:lnSpc>
                        <a:spcAft>
                          <a:spcPts val="0"/>
                        </a:spcAft>
                      </a:pPr>
                      <a:r>
                        <a:rPr lang="en-US" sz="1400" dirty="0">
                          <a:effectLst/>
                          <a:latin typeface="Playfair Display" charset="0"/>
                        </a:rPr>
                        <a:t> </a:t>
                      </a:r>
                    </a:p>
                    <a:p>
                      <a:pPr algn="ctr">
                        <a:lnSpc>
                          <a:spcPct val="130000"/>
                        </a:lnSpc>
                        <a:spcAft>
                          <a:spcPts val="0"/>
                        </a:spcAft>
                      </a:pPr>
                      <a:r>
                        <a:rPr lang="en-US" sz="1400" dirty="0">
                          <a:effectLst/>
                          <a:latin typeface="Playfair Display" charset="0"/>
                        </a:rPr>
                        <a:t>Slides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power point</a:t>
                      </a:r>
                    </a:p>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44123" marR="44123" marT="0" marB="0"/>
                </a:tc>
              </a:tr>
            </a:tbl>
          </a:graphicData>
        </a:graphic>
      </p:graphicFrame>
    </p:spTree>
    <p:extLst>
      <p:ext uri="{BB962C8B-B14F-4D97-AF65-F5344CB8AC3E}">
        <p14:creationId xmlns:p14="http://schemas.microsoft.com/office/powerpoint/2010/main" val="112664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66</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1332199187"/>
              </p:ext>
            </p:extLst>
          </p:nvPr>
        </p:nvGraphicFramePr>
        <p:xfrm>
          <a:off x="381000" y="438149"/>
          <a:ext cx="8534399" cy="4364736"/>
        </p:xfrm>
        <a:graphic>
          <a:graphicData uri="http://schemas.openxmlformats.org/drawingml/2006/table">
            <a:tbl>
              <a:tblPr firstRow="1" firstCol="1" bandRow="1">
                <a:tableStyleId>{50612979-EF31-4AF9-A8EF-6B6A0A963571}</a:tableStyleId>
              </a:tblPr>
              <a:tblGrid>
                <a:gridCol w="2819400"/>
                <a:gridCol w="4267200"/>
                <a:gridCol w="762000"/>
                <a:gridCol w="685799"/>
              </a:tblGrid>
              <a:tr h="52356">
                <a:tc>
                  <a:txBody>
                    <a:bodyPr/>
                    <a:lstStyle/>
                    <a:p>
                      <a:pPr algn="just">
                        <a:lnSpc>
                          <a:spcPct val="130000"/>
                        </a:lnSpc>
                        <a:spcAft>
                          <a:spcPts val="0"/>
                        </a:spcAft>
                      </a:pPr>
                      <a:r>
                        <a:rPr lang="en-US" sz="1400" b="1" dirty="0">
                          <a:effectLst/>
                          <a:latin typeface="Playfair Display" charset="0"/>
                        </a:rPr>
                        <a:t>THÂN BÀI</a:t>
                      </a:r>
                      <a:endParaRPr lang="en-US" sz="1400" b="1" dirty="0">
                        <a:effectLst/>
                        <a:latin typeface="Playfair Display" charset="0"/>
                        <a:ea typeface="Times New Roman"/>
                        <a:cs typeface="Times New Roman"/>
                      </a:endParaRPr>
                    </a:p>
                  </a:txBody>
                  <a:tcPr marL="15762" marR="15762"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15762" marR="15762"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15762" marR="15762"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15762" marR="15762" marT="0" marB="0"/>
                </a:tc>
              </a:tr>
              <a:tr h="1094233">
                <a:tc rowSpan="2">
                  <a:txBody>
                    <a:bodyPr/>
                    <a:lstStyle/>
                    <a:p>
                      <a:pPr algn="just">
                        <a:lnSpc>
                          <a:spcPts val="2000"/>
                        </a:lnSpc>
                        <a:spcAft>
                          <a:spcPts val="1200"/>
                        </a:spcAft>
                      </a:pPr>
                      <a:r>
                        <a:rPr lang="en-US" sz="1400" b="1" dirty="0">
                          <a:effectLst/>
                          <a:latin typeface="Playfair Display" charset="0"/>
                        </a:rPr>
                        <a:t>2</a:t>
                      </a:r>
                      <a:r>
                        <a:rPr lang="en-US" sz="1400" dirty="0">
                          <a:effectLst/>
                          <a:latin typeface="Playfair Display" charset="0"/>
                        </a:rPr>
                        <a:t>. </a:t>
                      </a:r>
                      <a:r>
                        <a:rPr lang="en-US" sz="1400" b="1" dirty="0" err="1">
                          <a:effectLst/>
                          <a:latin typeface="Playfair Display" charset="0"/>
                        </a:rPr>
                        <a:t>Các</a:t>
                      </a:r>
                      <a:r>
                        <a:rPr lang="en-US" sz="1400" b="1" dirty="0">
                          <a:effectLst/>
                          <a:latin typeface="Playfair Display" charset="0"/>
                        </a:rPr>
                        <a:t> </a:t>
                      </a:r>
                      <a:r>
                        <a:rPr lang="en-US" sz="1400" b="1" dirty="0" err="1">
                          <a:effectLst/>
                          <a:latin typeface="Playfair Display" charset="0"/>
                        </a:rPr>
                        <a:t>kỹ</a:t>
                      </a:r>
                      <a:r>
                        <a:rPr lang="en-US" sz="1400" b="1" dirty="0">
                          <a:effectLst/>
                          <a:latin typeface="Playfair Display" charset="0"/>
                        </a:rPr>
                        <a:t> </a:t>
                      </a:r>
                      <a:r>
                        <a:rPr lang="en-US" sz="1400" b="1" dirty="0" err="1">
                          <a:effectLst/>
                          <a:latin typeface="Playfair Display" charset="0"/>
                        </a:rPr>
                        <a:t>năng</a:t>
                      </a:r>
                      <a:r>
                        <a:rPr lang="en-US" sz="1400" b="1" dirty="0">
                          <a:effectLst/>
                          <a:latin typeface="Playfair Display" charset="0"/>
                        </a:rPr>
                        <a:t> </a:t>
                      </a:r>
                      <a:r>
                        <a:rPr lang="en-US" sz="1400" b="1" dirty="0" err="1">
                          <a:effectLst/>
                          <a:latin typeface="Playfair Display" charset="0"/>
                        </a:rPr>
                        <a:t>trợ</a:t>
                      </a:r>
                      <a:r>
                        <a:rPr lang="en-US" sz="1400" b="1" dirty="0">
                          <a:effectLst/>
                          <a:latin typeface="Playfair Display" charset="0"/>
                        </a:rPr>
                        <a:t> </a:t>
                      </a:r>
                      <a:r>
                        <a:rPr lang="en-US" sz="1400" b="1" dirty="0" err="1">
                          <a:effectLst/>
                          <a:latin typeface="Playfair Display" charset="0"/>
                        </a:rPr>
                        <a:t>giúp</a:t>
                      </a:r>
                      <a:r>
                        <a:rPr lang="en-US" sz="1400" b="1" dirty="0">
                          <a:effectLst/>
                          <a:latin typeface="Playfair Display" charset="0"/>
                        </a:rPr>
                        <a:t> </a:t>
                      </a:r>
                      <a:r>
                        <a:rPr lang="en-US" sz="1400" b="1" dirty="0" err="1">
                          <a:effectLst/>
                          <a:latin typeface="Playfair Display" charset="0"/>
                        </a:rPr>
                        <a:t>pháp</a:t>
                      </a:r>
                      <a:r>
                        <a:rPr lang="en-US" sz="1400" b="1" dirty="0">
                          <a:effectLst/>
                          <a:latin typeface="Playfair Display" charset="0"/>
                        </a:rPr>
                        <a:t> </a:t>
                      </a:r>
                      <a:r>
                        <a:rPr lang="en-US" sz="1400" b="1" dirty="0" err="1">
                          <a:effectLst/>
                          <a:latin typeface="Playfair Display" charset="0"/>
                        </a:rPr>
                        <a:t>lý</a:t>
                      </a:r>
                      <a:r>
                        <a:rPr lang="en-US" sz="1400" b="1" dirty="0">
                          <a:effectLst/>
                          <a:latin typeface="Playfair Display" charset="0"/>
                        </a:rPr>
                        <a:t> </a:t>
                      </a:r>
                      <a:r>
                        <a:rPr lang="en-US" sz="1400" b="1" dirty="0" err="1">
                          <a:effectLst/>
                          <a:latin typeface="Playfair Display" charset="0"/>
                        </a:rPr>
                        <a:t>về</a:t>
                      </a:r>
                      <a:r>
                        <a:rPr lang="en-US" sz="1400" b="1" dirty="0">
                          <a:effectLst/>
                          <a:latin typeface="Playfair Display" charset="0"/>
                        </a:rPr>
                        <a:t> </a:t>
                      </a:r>
                      <a:r>
                        <a:rPr lang="en-US" sz="1400" b="1" dirty="0" err="1">
                          <a:effectLst/>
                          <a:latin typeface="Playfair Display" charset="0"/>
                        </a:rPr>
                        <a:t>hôn</a:t>
                      </a:r>
                      <a:r>
                        <a:rPr lang="en-US" sz="1400" b="1" dirty="0">
                          <a:effectLst/>
                          <a:latin typeface="Playfair Display" charset="0"/>
                        </a:rPr>
                        <a:t> </a:t>
                      </a:r>
                      <a:r>
                        <a:rPr lang="en-US" sz="1400" b="1" dirty="0" err="1">
                          <a:effectLst/>
                          <a:latin typeface="Playfair Display" charset="0"/>
                        </a:rPr>
                        <a:t>nhân</a:t>
                      </a:r>
                      <a:r>
                        <a:rPr lang="en-US" sz="1400" b="1" dirty="0">
                          <a:effectLst/>
                          <a:latin typeface="Playfair Display" charset="0"/>
                        </a:rPr>
                        <a:t> </a:t>
                      </a:r>
                      <a:r>
                        <a:rPr lang="en-US" sz="1400" b="1" dirty="0" err="1">
                          <a:effectLst/>
                          <a:latin typeface="Playfair Display" charset="0"/>
                        </a:rPr>
                        <a:t>và</a:t>
                      </a:r>
                      <a:r>
                        <a:rPr lang="en-US" sz="1400" b="1" dirty="0">
                          <a:effectLst/>
                          <a:latin typeface="Playfair Display" charset="0"/>
                        </a:rPr>
                        <a:t> </a:t>
                      </a:r>
                      <a:r>
                        <a:rPr lang="en-US" sz="1400" b="1" dirty="0" err="1">
                          <a:effectLst/>
                          <a:latin typeface="Playfair Display" charset="0"/>
                        </a:rPr>
                        <a:t>gia</a:t>
                      </a:r>
                      <a:r>
                        <a:rPr lang="en-US" sz="1400" b="1" dirty="0">
                          <a:effectLst/>
                          <a:latin typeface="Playfair Display" charset="0"/>
                        </a:rPr>
                        <a:t> </a:t>
                      </a:r>
                      <a:r>
                        <a:rPr lang="en-US" sz="1400" b="1" dirty="0" err="1">
                          <a:effectLst/>
                          <a:latin typeface="Playfair Display" charset="0"/>
                        </a:rPr>
                        <a:t>đình</a:t>
                      </a:r>
                      <a:endParaRPr lang="en-US" sz="1400" b="1" dirty="0">
                        <a:effectLst/>
                        <a:latin typeface="Playfair Display" charset="0"/>
                      </a:endParaRPr>
                    </a:p>
                    <a:p>
                      <a:pPr algn="just">
                        <a:lnSpc>
                          <a:spcPct val="100000"/>
                        </a:lnSpc>
                        <a:spcAft>
                          <a:spcPts val="1200"/>
                        </a:spcAft>
                      </a:pPr>
                      <a:r>
                        <a:rPr lang="en-US" sz="1400" dirty="0" smtClean="0">
                          <a:effectLst/>
                          <a:latin typeface="Playfair Display" charset="0"/>
                        </a:rPr>
                        <a:t>- </a:t>
                      </a:r>
                      <a:r>
                        <a:rPr lang="en-US" sz="1400" dirty="0" err="1" smtClean="0">
                          <a:effectLst/>
                          <a:latin typeface="Playfair Display" charset="0"/>
                        </a:rPr>
                        <a:t>Hãy</a:t>
                      </a:r>
                      <a:r>
                        <a:rPr lang="en-US" sz="1400" dirty="0" smtClean="0">
                          <a:effectLst/>
                          <a:latin typeface="Playfair Display" charset="0"/>
                        </a:rPr>
                        <a:t> </a:t>
                      </a:r>
                      <a:r>
                        <a:rPr lang="en-US" sz="1400" dirty="0" err="1" smtClean="0">
                          <a:effectLst/>
                          <a:latin typeface="Playfair Display" charset="0"/>
                        </a:rPr>
                        <a:t>cho</a:t>
                      </a:r>
                      <a:r>
                        <a:rPr lang="en-US" sz="1400" dirty="0" smtClean="0">
                          <a:effectLst/>
                          <a:latin typeface="Playfair Display" charset="0"/>
                        </a:rPr>
                        <a:t> </a:t>
                      </a:r>
                      <a:r>
                        <a:rPr lang="en-US" sz="1400" dirty="0" err="1" smtClean="0">
                          <a:effectLst/>
                          <a:latin typeface="Playfair Display" charset="0"/>
                        </a:rPr>
                        <a:t>biết</a:t>
                      </a:r>
                      <a:r>
                        <a:rPr lang="en-US" sz="1400" baseline="0" dirty="0" smtClean="0">
                          <a:effectLst/>
                          <a:latin typeface="Playfair Display" charset="0"/>
                        </a:rPr>
                        <a:t> </a:t>
                      </a:r>
                      <a:r>
                        <a:rPr lang="en-US" sz="1400" baseline="0" dirty="0" err="1" smtClean="0">
                          <a:effectLst/>
                          <a:latin typeface="Playfair Display" charset="0"/>
                        </a:rPr>
                        <a:t>khi</a:t>
                      </a:r>
                      <a:r>
                        <a:rPr lang="en-US" sz="1400" baseline="0" dirty="0" smtClean="0">
                          <a:effectLst/>
                          <a:latin typeface="Playfair Display" charset="0"/>
                        </a:rPr>
                        <a:t> TGPL </a:t>
                      </a:r>
                      <a:r>
                        <a:rPr lang="en-US" sz="1400" dirty="0" err="1" smtClean="0">
                          <a:effectLst/>
                          <a:latin typeface="Playfair Display" charset="0"/>
                        </a:rPr>
                        <a:t>về</a:t>
                      </a:r>
                      <a:r>
                        <a:rPr lang="en-US" sz="1400" dirty="0" smtClean="0">
                          <a:effectLst/>
                          <a:latin typeface="Playfair Display" charset="0"/>
                        </a:rPr>
                        <a:t> HN&amp;GĐ</a:t>
                      </a:r>
                      <a:r>
                        <a:rPr lang="en-US" sz="1400" baseline="0" dirty="0" smtClean="0">
                          <a:effectLst/>
                          <a:latin typeface="Playfair Display" charset="0"/>
                        </a:rPr>
                        <a:t> </a:t>
                      </a:r>
                      <a:r>
                        <a:rPr lang="en-US" sz="1400" baseline="0" dirty="0" err="1" smtClean="0">
                          <a:effectLst/>
                          <a:latin typeface="Playfair Display" charset="0"/>
                        </a:rPr>
                        <a:t>cần</a:t>
                      </a:r>
                      <a:r>
                        <a:rPr lang="en-US" sz="1400" baseline="0" dirty="0" smtClean="0">
                          <a:effectLst/>
                          <a:latin typeface="Playfair Display" charset="0"/>
                        </a:rPr>
                        <a:t> </a:t>
                      </a:r>
                      <a:r>
                        <a:rPr lang="en-US" sz="1400" baseline="0" dirty="0" err="1" smtClean="0">
                          <a:effectLst/>
                          <a:latin typeface="Playfair Display" charset="0"/>
                        </a:rPr>
                        <a:t>có</a:t>
                      </a:r>
                      <a:r>
                        <a:rPr lang="en-US" sz="1400" baseline="0" dirty="0" smtClean="0">
                          <a:effectLst/>
                          <a:latin typeface="Playfair Display" charset="0"/>
                        </a:rPr>
                        <a:t> </a:t>
                      </a:r>
                      <a:r>
                        <a:rPr lang="en-US" sz="1400" dirty="0" err="1" smtClean="0">
                          <a:effectLst/>
                          <a:latin typeface="Playfair Display" charset="0"/>
                        </a:rPr>
                        <a:t>những</a:t>
                      </a:r>
                      <a:r>
                        <a:rPr lang="en-US" sz="1400" dirty="0" smtClean="0">
                          <a:effectLst/>
                          <a:latin typeface="Playfair Display" charset="0"/>
                        </a:rPr>
                        <a:t> </a:t>
                      </a:r>
                      <a:r>
                        <a:rPr lang="en-US" sz="1400" dirty="0" err="1" smtClean="0">
                          <a:effectLst/>
                          <a:latin typeface="Playfair Display" charset="0"/>
                        </a:rPr>
                        <a:t>kỹ</a:t>
                      </a:r>
                      <a:r>
                        <a:rPr lang="en-US" sz="1400" dirty="0" smtClean="0">
                          <a:effectLst/>
                          <a:latin typeface="Playfair Display" charset="0"/>
                        </a:rPr>
                        <a:t> </a:t>
                      </a:r>
                      <a:r>
                        <a:rPr lang="en-US" sz="1400" dirty="0" err="1" smtClean="0">
                          <a:effectLst/>
                          <a:latin typeface="Playfair Display" charset="0"/>
                        </a:rPr>
                        <a:t>năng</a:t>
                      </a:r>
                      <a:r>
                        <a:rPr lang="en-US" sz="1400" baseline="0" dirty="0" smtClean="0">
                          <a:effectLst/>
                          <a:latin typeface="Playfair Display" charset="0"/>
                        </a:rPr>
                        <a:t> </a:t>
                      </a:r>
                      <a:r>
                        <a:rPr lang="en-US" sz="1400" baseline="0" dirty="0" err="1" smtClean="0">
                          <a:effectLst/>
                          <a:latin typeface="Playfair Display" charset="0"/>
                        </a:rPr>
                        <a:t>gì</a:t>
                      </a:r>
                      <a:r>
                        <a:rPr lang="en-US" sz="1400" baseline="0" dirty="0" smtClean="0">
                          <a:effectLst/>
                          <a:latin typeface="Playfair Display" charset="0"/>
                        </a:rPr>
                        <a:t>?</a:t>
                      </a:r>
                    </a:p>
                    <a:p>
                      <a:pPr algn="just">
                        <a:lnSpc>
                          <a:spcPct val="100000"/>
                        </a:lnSpc>
                        <a:spcAft>
                          <a:spcPts val="1200"/>
                        </a:spcAft>
                      </a:pPr>
                      <a:endParaRPr lang="en-US" sz="1400" dirty="0" smtClean="0">
                        <a:effectLst/>
                        <a:latin typeface="Playfair Display" charset="0"/>
                      </a:endParaRPr>
                    </a:p>
                    <a:p>
                      <a:pPr algn="just">
                        <a:lnSpc>
                          <a:spcPct val="100000"/>
                        </a:lnSpc>
                        <a:spcAft>
                          <a:spcPts val="1200"/>
                        </a:spcAft>
                      </a:pPr>
                      <a:r>
                        <a:rPr lang="en-US" sz="1400" b="1" i="1" dirty="0" smtClean="0">
                          <a:effectLst/>
                          <a:latin typeface="Playfair Display" charset="0"/>
                        </a:rPr>
                        <a:t>2.1</a:t>
                      </a:r>
                      <a:r>
                        <a:rPr lang="en-US" sz="1400" b="1" i="1" dirty="0">
                          <a:effectLst/>
                          <a:latin typeface="Playfair Display" charset="0"/>
                        </a:rPr>
                        <a:t>. </a:t>
                      </a:r>
                      <a:r>
                        <a:rPr lang="en-US" sz="1400" b="1" i="1" dirty="0" err="1">
                          <a:effectLst/>
                          <a:latin typeface="Playfair Display" charset="0"/>
                        </a:rPr>
                        <a:t>Kỹ</a:t>
                      </a:r>
                      <a:r>
                        <a:rPr lang="en-US" sz="1400" b="1" i="1" dirty="0">
                          <a:effectLst/>
                          <a:latin typeface="Playfair Display" charset="0"/>
                        </a:rPr>
                        <a:t> </a:t>
                      </a:r>
                      <a:r>
                        <a:rPr lang="en-US" sz="1400" b="1" i="1" dirty="0" err="1" smtClean="0">
                          <a:effectLst/>
                          <a:latin typeface="Playfair Display" charset="0"/>
                        </a:rPr>
                        <a:t>năng</a:t>
                      </a:r>
                      <a:r>
                        <a:rPr lang="en-US" sz="1400" b="1" i="1" dirty="0" smtClean="0">
                          <a:effectLst/>
                          <a:latin typeface="Playfair Display" charset="0"/>
                        </a:rPr>
                        <a:t> </a:t>
                      </a:r>
                      <a:r>
                        <a:rPr lang="en-US" sz="1400" b="1" i="1" dirty="0" err="1">
                          <a:effectLst/>
                          <a:latin typeface="Playfair Display" charset="0"/>
                        </a:rPr>
                        <a:t>giao</a:t>
                      </a:r>
                      <a:r>
                        <a:rPr lang="en-US" sz="1400" b="1" i="1" dirty="0">
                          <a:effectLst/>
                          <a:latin typeface="Playfair Display" charset="0"/>
                        </a:rPr>
                        <a:t> </a:t>
                      </a:r>
                      <a:r>
                        <a:rPr lang="en-US" sz="1400" b="1" i="1" dirty="0" err="1">
                          <a:effectLst/>
                          <a:latin typeface="Playfair Display" charset="0"/>
                        </a:rPr>
                        <a:t>tiếp</a:t>
                      </a:r>
                      <a:r>
                        <a:rPr lang="en-US" sz="1400" b="1" i="1" dirty="0">
                          <a:effectLst/>
                          <a:latin typeface="Playfair Display" charset="0"/>
                        </a:rPr>
                        <a:t> (</a:t>
                      </a:r>
                      <a:r>
                        <a:rPr lang="en-US" sz="1400" b="1" i="1" dirty="0" err="1">
                          <a:effectLst/>
                          <a:latin typeface="Playfair Display" charset="0"/>
                        </a:rPr>
                        <a:t>thái</a:t>
                      </a:r>
                      <a:r>
                        <a:rPr lang="en-US" sz="1400" b="1" i="1" dirty="0">
                          <a:effectLst/>
                          <a:latin typeface="Playfair Display" charset="0"/>
                        </a:rPr>
                        <a:t> </a:t>
                      </a:r>
                      <a:r>
                        <a:rPr lang="en-US" sz="1400" b="1" i="1" dirty="0" err="1">
                          <a:effectLst/>
                          <a:latin typeface="Playfair Display" charset="0"/>
                        </a:rPr>
                        <a:t>độ</a:t>
                      </a:r>
                      <a:r>
                        <a:rPr lang="en-US" sz="1400" b="1" i="1" dirty="0">
                          <a:effectLst/>
                          <a:latin typeface="Playfair Display" charset="0"/>
                        </a:rPr>
                        <a:t> </a:t>
                      </a:r>
                      <a:r>
                        <a:rPr lang="en-US" sz="1400" b="1" i="1" dirty="0" err="1">
                          <a:effectLst/>
                          <a:latin typeface="Playfair Display" charset="0"/>
                        </a:rPr>
                        <a:t>và</a:t>
                      </a:r>
                      <a:r>
                        <a:rPr lang="en-US" sz="1400" b="1" i="1" dirty="0">
                          <a:effectLst/>
                          <a:latin typeface="Playfair Display" charset="0"/>
                        </a:rPr>
                        <a:t> </a:t>
                      </a:r>
                      <a:r>
                        <a:rPr lang="en-US" sz="1400" b="1" i="1" dirty="0" err="1">
                          <a:effectLst/>
                          <a:latin typeface="Playfair Display" charset="0"/>
                        </a:rPr>
                        <a:t>hành</a:t>
                      </a:r>
                      <a:r>
                        <a:rPr lang="en-US" sz="1400" b="1" i="1" dirty="0">
                          <a:effectLst/>
                          <a:latin typeface="Playfair Display" charset="0"/>
                        </a:rPr>
                        <a:t> vi)</a:t>
                      </a:r>
                    </a:p>
                    <a:p>
                      <a:pPr algn="just">
                        <a:lnSpc>
                          <a:spcPct val="100000"/>
                        </a:lnSpc>
                        <a:spcAft>
                          <a:spcPts val="1200"/>
                        </a:spcAft>
                      </a:pPr>
                      <a:r>
                        <a:rPr lang="en-US" sz="1400" b="1" i="1" dirty="0" smtClean="0">
                          <a:effectLst/>
                          <a:latin typeface="Playfair Display" charset="0"/>
                        </a:rPr>
                        <a:t>2.2</a:t>
                      </a:r>
                      <a:r>
                        <a:rPr lang="en-US" sz="1400" b="1" i="1" dirty="0">
                          <a:effectLst/>
                          <a:latin typeface="Playfair Display" charset="0"/>
                        </a:rPr>
                        <a:t>. </a:t>
                      </a:r>
                      <a:r>
                        <a:rPr lang="en-US" sz="1400" b="1" i="1" dirty="0" err="1">
                          <a:effectLst/>
                          <a:latin typeface="Playfair Display" charset="0"/>
                        </a:rPr>
                        <a:t>Kỹ</a:t>
                      </a:r>
                      <a:r>
                        <a:rPr lang="en-US" sz="1400" b="1" i="1" dirty="0">
                          <a:effectLst/>
                          <a:latin typeface="Playfair Display" charset="0"/>
                        </a:rPr>
                        <a:t> </a:t>
                      </a:r>
                      <a:r>
                        <a:rPr lang="en-US" sz="1400" b="1" i="1" dirty="0" err="1">
                          <a:effectLst/>
                          <a:latin typeface="Playfair Display" charset="0"/>
                        </a:rPr>
                        <a:t>năng</a:t>
                      </a:r>
                      <a:r>
                        <a:rPr lang="en-US" sz="1400" b="1" i="1" dirty="0">
                          <a:effectLst/>
                          <a:latin typeface="Playfair Display" charset="0"/>
                        </a:rPr>
                        <a:t> </a:t>
                      </a:r>
                      <a:r>
                        <a:rPr lang="en-US" sz="1400" b="1" i="1" dirty="0" err="1">
                          <a:effectLst/>
                          <a:latin typeface="Playfair Display" charset="0"/>
                        </a:rPr>
                        <a:t>lắng</a:t>
                      </a:r>
                      <a:r>
                        <a:rPr lang="en-US" sz="1400" b="1" i="1" dirty="0">
                          <a:effectLst/>
                          <a:latin typeface="Playfair Display" charset="0"/>
                        </a:rPr>
                        <a:t> </a:t>
                      </a:r>
                      <a:r>
                        <a:rPr lang="en-US" sz="1400" b="1" i="1" dirty="0" err="1">
                          <a:effectLst/>
                          <a:latin typeface="Playfair Display" charset="0"/>
                        </a:rPr>
                        <a:t>nghe</a:t>
                      </a:r>
                      <a:r>
                        <a:rPr lang="en-US" sz="1400" b="1" i="1" dirty="0">
                          <a:effectLst/>
                          <a:latin typeface="Playfair Display" charset="0"/>
                        </a:rPr>
                        <a:t> </a:t>
                      </a:r>
                      <a:r>
                        <a:rPr lang="en-US" sz="1400" b="1" i="1" dirty="0" err="1">
                          <a:effectLst/>
                          <a:latin typeface="Playfair Display" charset="0"/>
                        </a:rPr>
                        <a:t>và</a:t>
                      </a:r>
                      <a:r>
                        <a:rPr lang="en-US" sz="1400" b="1" i="1" dirty="0">
                          <a:effectLst/>
                          <a:latin typeface="Playfair Display" charset="0"/>
                        </a:rPr>
                        <a:t> </a:t>
                      </a:r>
                      <a:r>
                        <a:rPr lang="en-US" sz="1400" b="1" i="1" dirty="0" err="1">
                          <a:effectLst/>
                          <a:latin typeface="Playfair Display" charset="0"/>
                        </a:rPr>
                        <a:t>đặt</a:t>
                      </a:r>
                      <a:r>
                        <a:rPr lang="en-US" sz="1400" b="1" i="1" dirty="0">
                          <a:effectLst/>
                          <a:latin typeface="Playfair Display" charset="0"/>
                        </a:rPr>
                        <a:t> </a:t>
                      </a:r>
                      <a:r>
                        <a:rPr lang="en-US" sz="1400" b="1" i="1" dirty="0" err="1">
                          <a:effectLst/>
                          <a:latin typeface="Playfair Display" charset="0"/>
                        </a:rPr>
                        <a:t>câu</a:t>
                      </a:r>
                      <a:r>
                        <a:rPr lang="en-US" sz="1400" b="1" i="1" dirty="0">
                          <a:effectLst/>
                          <a:latin typeface="Playfair Display" charset="0"/>
                        </a:rPr>
                        <a:t> </a:t>
                      </a:r>
                      <a:r>
                        <a:rPr lang="en-US" sz="1400" b="1" i="1" dirty="0" err="1">
                          <a:effectLst/>
                          <a:latin typeface="Playfair Display" charset="0"/>
                        </a:rPr>
                        <a:t>hỏi</a:t>
                      </a:r>
                      <a:r>
                        <a:rPr lang="en-US" sz="1400" b="1" i="1" dirty="0">
                          <a:effectLst/>
                          <a:latin typeface="Playfair Display" charset="0"/>
                        </a:rPr>
                        <a:t> </a:t>
                      </a:r>
                    </a:p>
                    <a:p>
                      <a:pPr algn="just">
                        <a:lnSpc>
                          <a:spcPct val="100000"/>
                        </a:lnSpc>
                        <a:spcAft>
                          <a:spcPts val="1200"/>
                        </a:spcAft>
                      </a:pPr>
                      <a:r>
                        <a:rPr lang="en-US" sz="1400" b="1" i="1" dirty="0" smtClean="0">
                          <a:effectLst/>
                          <a:latin typeface="Playfair Display" charset="0"/>
                        </a:rPr>
                        <a:t>2.3</a:t>
                      </a:r>
                      <a:r>
                        <a:rPr lang="en-US" sz="1400" b="1" i="1" dirty="0">
                          <a:effectLst/>
                          <a:latin typeface="Playfair Display" charset="0"/>
                        </a:rPr>
                        <a:t>. </a:t>
                      </a:r>
                      <a:r>
                        <a:rPr lang="en-US" sz="1400" b="1" i="1" dirty="0" err="1">
                          <a:effectLst/>
                          <a:latin typeface="Playfair Display" charset="0"/>
                        </a:rPr>
                        <a:t>Kỹ</a:t>
                      </a:r>
                      <a:r>
                        <a:rPr lang="en-US" sz="1400" b="1" i="1" dirty="0">
                          <a:effectLst/>
                          <a:latin typeface="Playfair Display" charset="0"/>
                        </a:rPr>
                        <a:t> </a:t>
                      </a:r>
                      <a:r>
                        <a:rPr lang="en-US" sz="1400" b="1" i="1" dirty="0" err="1">
                          <a:effectLst/>
                          <a:latin typeface="Playfair Display" charset="0"/>
                        </a:rPr>
                        <a:t>năng</a:t>
                      </a:r>
                      <a:r>
                        <a:rPr lang="en-US" sz="1400" b="1" i="1" dirty="0">
                          <a:effectLst/>
                          <a:latin typeface="Playfair Display" charset="0"/>
                        </a:rPr>
                        <a:t> </a:t>
                      </a:r>
                      <a:r>
                        <a:rPr lang="en-US" sz="1400" b="1" i="1" dirty="0" err="1">
                          <a:effectLst/>
                          <a:latin typeface="Playfair Display" charset="0"/>
                        </a:rPr>
                        <a:t>tư</a:t>
                      </a:r>
                      <a:r>
                        <a:rPr lang="en-US" sz="1400" b="1" i="1" dirty="0">
                          <a:effectLst/>
                          <a:latin typeface="Playfair Display" charset="0"/>
                        </a:rPr>
                        <a:t> </a:t>
                      </a:r>
                      <a:r>
                        <a:rPr lang="en-US" sz="1400" b="1" i="1" dirty="0" err="1">
                          <a:effectLst/>
                          <a:latin typeface="Playfair Display" charset="0"/>
                        </a:rPr>
                        <a:t>vấn</a:t>
                      </a:r>
                      <a:r>
                        <a:rPr lang="en-US" sz="1400" b="1" i="1" dirty="0">
                          <a:effectLst/>
                          <a:latin typeface="Playfair Display" charset="0"/>
                        </a:rPr>
                        <a:t> </a:t>
                      </a:r>
                      <a:r>
                        <a:rPr lang="en-US" sz="1400" b="1" i="1" dirty="0" err="1">
                          <a:effectLst/>
                          <a:latin typeface="Playfair Display" charset="0"/>
                        </a:rPr>
                        <a:t>pháp</a:t>
                      </a:r>
                      <a:r>
                        <a:rPr lang="en-US" sz="1400" b="1" i="1" dirty="0">
                          <a:effectLst/>
                          <a:latin typeface="Playfair Display" charset="0"/>
                        </a:rPr>
                        <a:t> </a:t>
                      </a:r>
                      <a:r>
                        <a:rPr lang="en-US" sz="1400" b="1" i="1" dirty="0" err="1">
                          <a:effectLst/>
                          <a:latin typeface="Playfair Display" charset="0"/>
                        </a:rPr>
                        <a:t>luật</a:t>
                      </a:r>
                      <a:endParaRPr lang="en-US" sz="1400" b="1" i="1" dirty="0">
                        <a:effectLst/>
                        <a:latin typeface="Playfair Display" charset="0"/>
                      </a:endParaRPr>
                    </a:p>
                    <a:p>
                      <a:pPr algn="just">
                        <a:lnSpc>
                          <a:spcPct val="100000"/>
                        </a:lnSpc>
                        <a:spcAft>
                          <a:spcPts val="1200"/>
                        </a:spcAft>
                      </a:pPr>
                      <a:r>
                        <a:rPr lang="en-US" sz="1400" b="1" i="1" dirty="0" smtClean="0">
                          <a:effectLst/>
                          <a:latin typeface="Playfair Display" charset="0"/>
                        </a:rPr>
                        <a:t>2.4. </a:t>
                      </a:r>
                      <a:r>
                        <a:rPr lang="en-US" sz="1400" b="1" i="1" dirty="0" err="1">
                          <a:effectLst/>
                          <a:latin typeface="Playfair Display" charset="0"/>
                        </a:rPr>
                        <a:t>Kỹ</a:t>
                      </a:r>
                      <a:r>
                        <a:rPr lang="en-US" sz="1400" b="1" i="1" dirty="0">
                          <a:effectLst/>
                          <a:latin typeface="Playfair Display" charset="0"/>
                        </a:rPr>
                        <a:t> </a:t>
                      </a:r>
                      <a:r>
                        <a:rPr lang="en-US" sz="1400" b="1" i="1" dirty="0" err="1">
                          <a:effectLst/>
                          <a:latin typeface="Playfair Display" charset="0"/>
                        </a:rPr>
                        <a:t>năng</a:t>
                      </a:r>
                      <a:r>
                        <a:rPr lang="en-US" sz="1400" b="1" i="1" dirty="0">
                          <a:effectLst/>
                          <a:latin typeface="Playfair Display" charset="0"/>
                        </a:rPr>
                        <a:t> </a:t>
                      </a:r>
                      <a:r>
                        <a:rPr lang="en-US" sz="1400" b="1" i="1" dirty="0" err="1">
                          <a:effectLst/>
                          <a:latin typeface="Playfair Display" charset="0"/>
                        </a:rPr>
                        <a:t>tham</a:t>
                      </a:r>
                      <a:r>
                        <a:rPr lang="en-US" sz="1400" b="1" i="1" dirty="0">
                          <a:effectLst/>
                          <a:latin typeface="Playfair Display" charset="0"/>
                        </a:rPr>
                        <a:t> </a:t>
                      </a:r>
                      <a:r>
                        <a:rPr lang="en-US" sz="1400" b="1" i="1" dirty="0" err="1">
                          <a:effectLst/>
                          <a:latin typeface="Playfair Display" charset="0"/>
                        </a:rPr>
                        <a:t>gia</a:t>
                      </a:r>
                      <a:r>
                        <a:rPr lang="en-US" sz="1400" b="1" i="1" dirty="0">
                          <a:effectLst/>
                          <a:latin typeface="Playfair Display" charset="0"/>
                        </a:rPr>
                        <a:t> </a:t>
                      </a:r>
                      <a:r>
                        <a:rPr lang="en-US" sz="1400" b="1" i="1" dirty="0" err="1">
                          <a:effectLst/>
                          <a:latin typeface="Playfair Display" charset="0"/>
                        </a:rPr>
                        <a:t>tố</a:t>
                      </a:r>
                      <a:r>
                        <a:rPr lang="en-US" sz="1400" b="1" i="1" dirty="0">
                          <a:effectLst/>
                          <a:latin typeface="Playfair Display" charset="0"/>
                        </a:rPr>
                        <a:t> </a:t>
                      </a:r>
                      <a:r>
                        <a:rPr lang="en-US" sz="1400" b="1" i="1" dirty="0" err="1">
                          <a:effectLst/>
                          <a:latin typeface="Playfair Display" charset="0"/>
                        </a:rPr>
                        <a:t>tụng</a:t>
                      </a:r>
                      <a:r>
                        <a:rPr lang="en-US" sz="1400" b="1" i="1" dirty="0">
                          <a:effectLst/>
                          <a:latin typeface="Playfair Display" charset="0"/>
                        </a:rPr>
                        <a:t> </a:t>
                      </a:r>
                      <a:r>
                        <a:rPr lang="en-US" sz="1400" b="1" i="1" dirty="0" err="1">
                          <a:effectLst/>
                          <a:latin typeface="Playfair Display" charset="0"/>
                        </a:rPr>
                        <a:t>dân</a:t>
                      </a:r>
                      <a:r>
                        <a:rPr lang="en-US" sz="1400" b="1" i="1" dirty="0">
                          <a:effectLst/>
                          <a:latin typeface="Playfair Display" charset="0"/>
                        </a:rPr>
                        <a:t> </a:t>
                      </a:r>
                      <a:r>
                        <a:rPr lang="en-US" sz="1400" b="1" i="1" dirty="0" err="1">
                          <a:effectLst/>
                          <a:latin typeface="Playfair Display" charset="0"/>
                        </a:rPr>
                        <a:t>sự</a:t>
                      </a:r>
                      <a:endParaRPr lang="en-US" sz="1400" b="1" i="1" dirty="0">
                        <a:effectLst/>
                        <a:latin typeface="Playfair Display" charset="0"/>
                      </a:endParaRPr>
                    </a:p>
                    <a:p>
                      <a:pPr algn="just">
                        <a:lnSpc>
                          <a:spcPct val="100000"/>
                        </a:lnSpc>
                        <a:spcAft>
                          <a:spcPts val="1200"/>
                        </a:spcAft>
                      </a:pPr>
                      <a:endParaRPr lang="en-US" sz="1400" dirty="0">
                        <a:effectLst/>
                        <a:latin typeface="Playfair Display" charset="0"/>
                        <a:ea typeface="Calibri"/>
                        <a:cs typeface="Times New Roman"/>
                      </a:endParaRPr>
                    </a:p>
                  </a:txBody>
                  <a:tcPr marL="15762" marR="15762" marT="0" marB="0"/>
                </a:tc>
                <a:tc>
                  <a:txBody>
                    <a:bodyPr/>
                    <a:lstStyle/>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r>
                        <a:rPr lang="en-US" sz="1400" dirty="0" smtClean="0">
                          <a:effectLst/>
                          <a:latin typeface="Playfair Display" charset="0"/>
                        </a:rPr>
                        <a:t>- </a:t>
                      </a:r>
                      <a:r>
                        <a:rPr lang="en-US" sz="1400" dirty="0" err="1">
                          <a:effectLst/>
                          <a:latin typeface="Playfair Display" charset="0"/>
                        </a:rPr>
                        <a:t>Mời</a:t>
                      </a:r>
                      <a:r>
                        <a:rPr lang="en-US" sz="1400" dirty="0">
                          <a:effectLst/>
                          <a:latin typeface="Playfair Display" charset="0"/>
                        </a:rPr>
                        <a:t> 3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trả</a:t>
                      </a:r>
                      <a:r>
                        <a:rPr lang="en-US" sz="1400" dirty="0">
                          <a:effectLst/>
                          <a:latin typeface="Playfair Display" charset="0"/>
                        </a:rPr>
                        <a:t> </a:t>
                      </a:r>
                      <a:r>
                        <a:rPr lang="en-US" sz="1400" dirty="0" err="1">
                          <a:effectLst/>
                          <a:latin typeface="Playfair Display" charset="0"/>
                        </a:rPr>
                        <a:t>lời</a:t>
                      </a:r>
                      <a:r>
                        <a:rPr lang="en-US" sz="1400" dirty="0">
                          <a:effectLst/>
                          <a:latin typeface="Playfair Display" charset="0"/>
                        </a:rPr>
                        <a:t> </a:t>
                      </a:r>
                      <a:r>
                        <a:rPr lang="en-US" sz="1400" dirty="0" err="1">
                          <a:effectLst/>
                          <a:latin typeface="Playfair Display" charset="0"/>
                        </a:rPr>
                        <a:t>câu</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p>
                    <a:p>
                      <a:pPr algn="just">
                        <a:lnSpc>
                          <a:spcPts val="2000"/>
                        </a:lnSpc>
                        <a:spcAft>
                          <a:spcPts val="1200"/>
                        </a:spcAft>
                      </a:pP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tổng</a:t>
                      </a:r>
                      <a:r>
                        <a:rPr lang="en-US" sz="1400" dirty="0">
                          <a:effectLst/>
                          <a:latin typeface="Playfair Display" charset="0"/>
                        </a:rPr>
                        <a:t> </a:t>
                      </a:r>
                      <a:r>
                        <a:rPr lang="en-US" sz="1400" dirty="0" err="1">
                          <a:effectLst/>
                          <a:latin typeface="Playfair Display" charset="0"/>
                        </a:rPr>
                        <a:t>kết</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viết</a:t>
                      </a:r>
                      <a:r>
                        <a:rPr lang="en-US" sz="1400" dirty="0">
                          <a:effectLst/>
                          <a:latin typeface="Playfair Display" charset="0"/>
                        </a:rPr>
                        <a:t> </a:t>
                      </a:r>
                      <a:r>
                        <a:rPr lang="en-US" sz="1400" dirty="0" err="1">
                          <a:effectLst/>
                          <a:latin typeface="Playfair Display" charset="0"/>
                        </a:rPr>
                        <a:t>lên</a:t>
                      </a:r>
                      <a:r>
                        <a:rPr lang="en-US" sz="1400" dirty="0">
                          <a:effectLst/>
                          <a:latin typeface="Playfair Display" charset="0"/>
                        </a:rPr>
                        <a:t> </a:t>
                      </a:r>
                      <a:r>
                        <a:rPr lang="en-US" sz="1400" dirty="0" err="1">
                          <a:effectLst/>
                          <a:latin typeface="Playfair Display" charset="0"/>
                        </a:rPr>
                        <a:t>bảng</a:t>
                      </a:r>
                      <a:r>
                        <a:rPr lang="en-US" sz="1400" dirty="0" smtClean="0">
                          <a:effectLst/>
                          <a:latin typeface="Playfair Display" charset="0"/>
                        </a:rPr>
                        <a:t>.</a:t>
                      </a:r>
                      <a:endParaRPr lang="en-US" sz="1400" dirty="0">
                        <a:effectLst/>
                        <a:latin typeface="Playfair Display" charset="0"/>
                        <a:ea typeface="Calibri"/>
                        <a:cs typeface="Times New Roman"/>
                      </a:endParaRPr>
                    </a:p>
                  </a:txBody>
                  <a:tcPr marL="15762" marR="15762" marT="0" marB="0"/>
                </a:tc>
                <a:tc>
                  <a:txBody>
                    <a:bodyPr/>
                    <a:lstStyle/>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  </a:t>
                      </a:r>
                    </a:p>
                    <a:p>
                      <a:pPr algn="just">
                        <a:lnSpc>
                          <a:spcPts val="2200"/>
                        </a:lnSpc>
                        <a:spcAft>
                          <a:spcPts val="0"/>
                        </a:spcAft>
                      </a:pPr>
                      <a:r>
                        <a:rPr lang="en-US" sz="1400" dirty="0">
                          <a:effectLst/>
                          <a:latin typeface="Playfair Display" charset="0"/>
                        </a:rPr>
                        <a:t>5 </a:t>
                      </a:r>
                      <a:r>
                        <a:rPr lang="en-US" sz="1400" dirty="0" err="1" smtClean="0">
                          <a:effectLst/>
                          <a:latin typeface="Playfair Display" charset="0"/>
                        </a:rPr>
                        <a:t>phút</a:t>
                      </a: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15762" marR="15762" marT="0" marB="0"/>
                </a:tc>
                <a:tc>
                  <a:txBody>
                    <a:bodyPr/>
                    <a:lstStyle/>
                    <a:p>
                      <a:pPr algn="just">
                        <a:lnSpc>
                          <a:spcPct val="130000"/>
                        </a:lnSpc>
                        <a:spcAft>
                          <a:spcPts val="0"/>
                        </a:spcAft>
                      </a:pPr>
                      <a:r>
                        <a:rPr lang="en-US" sz="1400" dirty="0">
                          <a:effectLst/>
                          <a:latin typeface="Playfair Display" charset="0"/>
                        </a:rPr>
                        <a:t> </a:t>
                      </a:r>
                      <a:r>
                        <a:rPr lang="en-US" sz="1400" dirty="0" err="1" smtClean="0">
                          <a:effectLst/>
                          <a:latin typeface="Playfair Display" charset="0"/>
                        </a:rPr>
                        <a:t>Bảng</a:t>
                      </a:r>
                      <a:r>
                        <a:rPr lang="en-US" sz="1400" baseline="0" dirty="0" smtClean="0">
                          <a:effectLst/>
                          <a:latin typeface="Playfair Display" charset="0"/>
                        </a:rPr>
                        <a:t> </a:t>
                      </a:r>
                      <a:r>
                        <a:rPr lang="en-US" sz="1400" dirty="0" err="1" smtClean="0">
                          <a:effectLst/>
                          <a:latin typeface="Playfair Display" charset="0"/>
                        </a:rPr>
                        <a:t>trắng</a:t>
                      </a:r>
                      <a:r>
                        <a:rPr lang="en-US" sz="1400" dirty="0">
                          <a:effectLst/>
                          <a:latin typeface="Playfair Display" charset="0"/>
                        </a:rPr>
                        <a:t>, </a:t>
                      </a:r>
                      <a:r>
                        <a:rPr lang="en-US" sz="1400" dirty="0" err="1">
                          <a:effectLst/>
                          <a:latin typeface="Playfair Display" charset="0"/>
                        </a:rPr>
                        <a:t>bút</a:t>
                      </a:r>
                      <a:r>
                        <a:rPr lang="en-US" sz="1400" dirty="0">
                          <a:effectLst/>
                          <a:latin typeface="Playfair Display" charset="0"/>
                        </a:rPr>
                        <a:t> </a:t>
                      </a:r>
                      <a:r>
                        <a:rPr lang="en-US" sz="1400" dirty="0" err="1">
                          <a:effectLst/>
                          <a:latin typeface="Playfair Display" charset="0"/>
                        </a:rPr>
                        <a:t>viết</a:t>
                      </a:r>
                      <a:r>
                        <a:rPr lang="en-US" sz="1400" dirty="0">
                          <a:effectLst/>
                          <a:latin typeface="Playfair Display" charset="0"/>
                        </a:rPr>
                        <a:t> </a:t>
                      </a:r>
                      <a:r>
                        <a:rPr lang="en-US" sz="1400" dirty="0" smtClean="0">
                          <a:effectLst/>
                          <a:latin typeface="Playfair Display" charset="0"/>
                        </a:rPr>
                        <a:t> </a:t>
                      </a:r>
                      <a:endParaRPr lang="en-US" sz="1400" dirty="0">
                        <a:effectLst/>
                        <a:latin typeface="Playfair Display" charset="0"/>
                        <a:ea typeface="Times New Roman"/>
                        <a:cs typeface="Times New Roman"/>
                      </a:endParaRPr>
                    </a:p>
                  </a:txBody>
                  <a:tcPr marL="15762" marR="15762" marT="0" marB="0"/>
                </a:tc>
              </a:tr>
              <a:tr h="2371695">
                <a:tc vMerge="1">
                  <a:txBody>
                    <a:bodyPr/>
                    <a:lstStyle/>
                    <a:p>
                      <a:endParaRPr lang="en-US"/>
                    </a:p>
                  </a:txBody>
                  <a:tcPr/>
                </a:tc>
                <a:tc>
                  <a:txBody>
                    <a:bodyPr/>
                    <a:lstStyle/>
                    <a:p>
                      <a:pPr algn="just">
                        <a:lnSpc>
                          <a:spcPts val="2200"/>
                        </a:lnSpc>
                        <a:spcAft>
                          <a:spcPts val="1200"/>
                        </a:spcAft>
                      </a:pP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hành</a:t>
                      </a:r>
                      <a:r>
                        <a:rPr lang="en-US" sz="1400" dirty="0">
                          <a:effectLst/>
                          <a:latin typeface="Playfair Display" charset="0"/>
                        </a:rPr>
                        <a:t>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a:effectLst/>
                          <a:latin typeface="Playfair Display" charset="0"/>
                        </a:rPr>
                        <a:t> </a:t>
                      </a:r>
                      <a:r>
                        <a:rPr lang="en-US" sz="1400" dirty="0" err="1">
                          <a:effectLst/>
                          <a:latin typeface="Playfair Display" charset="0"/>
                        </a:rPr>
                        <a:t>bằng</a:t>
                      </a:r>
                      <a:r>
                        <a:rPr lang="en-US" sz="1400" dirty="0">
                          <a:effectLst/>
                          <a:latin typeface="Playfair Display" charset="0"/>
                        </a:rPr>
                        <a:t> </a:t>
                      </a:r>
                      <a:r>
                        <a:rPr lang="en-US" sz="1400" dirty="0" err="1">
                          <a:effectLst/>
                          <a:latin typeface="Playfair Display" charset="0"/>
                        </a:rPr>
                        <a:t>cách</a:t>
                      </a:r>
                      <a:r>
                        <a:rPr lang="en-US" sz="1400" dirty="0">
                          <a:effectLst/>
                          <a:latin typeface="Playfair Display" charset="0"/>
                        </a:rPr>
                        <a:t> </a:t>
                      </a:r>
                      <a:r>
                        <a:rPr lang="en-US" sz="1400" dirty="0" err="1">
                          <a:effectLst/>
                          <a:latin typeface="Playfair Display" charset="0"/>
                        </a:rPr>
                        <a:t>đóng</a:t>
                      </a:r>
                      <a:r>
                        <a:rPr lang="en-US" sz="1400" dirty="0">
                          <a:effectLst/>
                          <a:latin typeface="Playfair Display" charset="0"/>
                        </a:rPr>
                        <a:t> </a:t>
                      </a:r>
                      <a:r>
                        <a:rPr lang="en-US" sz="1400" dirty="0" err="1">
                          <a:effectLst/>
                          <a:latin typeface="Playfair Display" charset="0"/>
                        </a:rPr>
                        <a:t>vai</a:t>
                      </a:r>
                      <a:r>
                        <a:rPr lang="en-US" sz="1400" dirty="0">
                          <a:effectLst/>
                          <a:latin typeface="Playfair Display" charset="0"/>
                        </a:rPr>
                        <a:t>.  </a:t>
                      </a:r>
                      <a:r>
                        <a:rPr lang="en-US" sz="1400" dirty="0" smtClean="0">
                          <a:effectLst/>
                          <a:latin typeface="Playfair Display" charset="0"/>
                        </a:rPr>
                        <a:t>Chia </a:t>
                      </a:r>
                      <a:r>
                        <a:rPr lang="en-US" sz="1400" dirty="0" err="1">
                          <a:effectLst/>
                          <a:latin typeface="Playfair Display" charset="0"/>
                        </a:rPr>
                        <a:t>nhóm</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Mỗi</a:t>
                      </a:r>
                      <a:r>
                        <a:rPr lang="en-US" sz="1400" dirty="0">
                          <a:effectLst/>
                          <a:latin typeface="Playfair Display" charset="0"/>
                        </a:rPr>
                        <a:t> </a:t>
                      </a:r>
                      <a:r>
                        <a:rPr lang="en-US" sz="1400" dirty="0" err="1">
                          <a:effectLst/>
                          <a:latin typeface="Playfair Display" charset="0"/>
                        </a:rPr>
                        <a:t>nhóm</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01 </a:t>
                      </a:r>
                      <a:r>
                        <a:rPr lang="en-US" sz="1400" dirty="0" err="1">
                          <a:effectLst/>
                          <a:latin typeface="Playfair Display" charset="0"/>
                        </a:rPr>
                        <a:t>kỹ</a:t>
                      </a:r>
                      <a:r>
                        <a:rPr lang="en-US" sz="1400" dirty="0">
                          <a:effectLst/>
                          <a:latin typeface="Playfair Display" charset="0"/>
                        </a:rPr>
                        <a:t> </a:t>
                      </a:r>
                      <a:r>
                        <a:rPr lang="en-US" sz="1400" dirty="0" err="1">
                          <a:effectLst/>
                          <a:latin typeface="Playfair Display" charset="0"/>
                        </a:rPr>
                        <a:t>năng</a:t>
                      </a:r>
                      <a:r>
                        <a:rPr lang="en-US" sz="1400" dirty="0" smtClean="0">
                          <a:effectLst/>
                          <a:latin typeface="Playfair Display" charset="0"/>
                        </a:rPr>
                        <a:t>.</a:t>
                      </a:r>
                    </a:p>
                    <a:p>
                      <a:pPr algn="just">
                        <a:lnSpc>
                          <a:spcPts val="2200"/>
                        </a:lnSpc>
                        <a:spcAft>
                          <a:spcPts val="1200"/>
                        </a:spcAft>
                      </a:pPr>
                      <a:r>
                        <a:rPr lang="en-US" sz="1400" dirty="0" smtClean="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nhóm</a:t>
                      </a:r>
                      <a:r>
                        <a:rPr lang="en-US" sz="1400" dirty="0">
                          <a:effectLst/>
                          <a:latin typeface="Playfair Display" charset="0"/>
                        </a:rPr>
                        <a:t> </a:t>
                      </a:r>
                      <a:r>
                        <a:rPr lang="en-US" sz="1400" dirty="0" err="1">
                          <a:effectLst/>
                          <a:latin typeface="Playfair Display" charset="0"/>
                        </a:rPr>
                        <a:t>phân</a:t>
                      </a:r>
                      <a:r>
                        <a:rPr lang="en-US" sz="1400" dirty="0">
                          <a:effectLst/>
                          <a:latin typeface="Playfair Display" charset="0"/>
                        </a:rPr>
                        <a:t> </a:t>
                      </a:r>
                      <a:r>
                        <a:rPr lang="en-US" sz="1400" dirty="0" err="1">
                          <a:effectLst/>
                          <a:latin typeface="Playfair Display" charset="0"/>
                        </a:rPr>
                        <a:t>công</a:t>
                      </a:r>
                      <a:r>
                        <a:rPr lang="en-US" sz="1400" dirty="0">
                          <a:effectLst/>
                          <a:latin typeface="Playfair Display" charset="0"/>
                        </a:rPr>
                        <a:t> </a:t>
                      </a:r>
                      <a:r>
                        <a:rPr lang="en-US" sz="1400" dirty="0" err="1">
                          <a:effectLst/>
                          <a:latin typeface="Playfair Display" charset="0"/>
                        </a:rPr>
                        <a:t>trưởng</a:t>
                      </a:r>
                      <a:r>
                        <a:rPr lang="en-US" sz="1400" dirty="0">
                          <a:effectLst/>
                          <a:latin typeface="Playfair Display" charset="0"/>
                        </a:rPr>
                        <a:t> </a:t>
                      </a:r>
                      <a:r>
                        <a:rPr lang="en-US" sz="1400" dirty="0" err="1">
                          <a:effectLst/>
                          <a:latin typeface="Playfair Display" charset="0"/>
                        </a:rPr>
                        <a:t>nhóm</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phân</a:t>
                      </a:r>
                      <a:r>
                        <a:rPr lang="en-US" sz="1400" dirty="0">
                          <a:effectLst/>
                          <a:latin typeface="Playfair Display" charset="0"/>
                        </a:rPr>
                        <a:t> </a:t>
                      </a:r>
                      <a:r>
                        <a:rPr lang="en-US" sz="1400" dirty="0" err="1">
                          <a:effectLst/>
                          <a:latin typeface="Playfair Display" charset="0"/>
                        </a:rPr>
                        <a:t>vai</a:t>
                      </a:r>
                      <a:r>
                        <a:rPr lang="en-US" sz="1400" dirty="0">
                          <a:effectLst/>
                          <a:latin typeface="Playfair Display" charset="0"/>
                        </a:rPr>
                        <a:t> </a:t>
                      </a:r>
                      <a:r>
                        <a:rPr lang="en-US" sz="1400" dirty="0" err="1">
                          <a:effectLst/>
                          <a:latin typeface="Playfair Display" charset="0"/>
                        </a:rPr>
                        <a:t>cho</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thành</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nhóm</a:t>
                      </a:r>
                      <a:r>
                        <a:rPr lang="en-US" sz="1400" dirty="0">
                          <a:effectLst/>
                          <a:latin typeface="Playfair Display" charset="0"/>
                        </a:rPr>
                        <a:t>. </a:t>
                      </a:r>
                      <a:r>
                        <a:rPr lang="en-US" sz="1400" dirty="0" err="1">
                          <a:effectLst/>
                          <a:latin typeface="Playfair Display" charset="0"/>
                        </a:rPr>
                        <a:t>Trưởng</a:t>
                      </a:r>
                      <a:r>
                        <a:rPr lang="en-US" sz="1400" dirty="0">
                          <a:effectLst/>
                          <a:latin typeface="Playfair Display" charset="0"/>
                        </a:rPr>
                        <a:t> </a:t>
                      </a:r>
                      <a:r>
                        <a:rPr lang="en-US" sz="1400" dirty="0" err="1">
                          <a:effectLst/>
                          <a:latin typeface="Playfair Display" charset="0"/>
                        </a:rPr>
                        <a:t>nhóm</a:t>
                      </a:r>
                      <a:r>
                        <a:rPr lang="en-US" sz="1400" dirty="0">
                          <a:effectLst/>
                          <a:latin typeface="Playfair Display" charset="0"/>
                        </a:rPr>
                        <a:t> </a:t>
                      </a:r>
                      <a:r>
                        <a:rPr lang="en-US" sz="1400" dirty="0" err="1">
                          <a:effectLst/>
                          <a:latin typeface="Playfair Display" charset="0"/>
                        </a:rPr>
                        <a:t>điều</a:t>
                      </a:r>
                      <a:r>
                        <a:rPr lang="en-US" sz="1400" dirty="0">
                          <a:effectLst/>
                          <a:latin typeface="Playfair Display" charset="0"/>
                        </a:rPr>
                        <a:t> </a:t>
                      </a:r>
                      <a:r>
                        <a:rPr lang="en-US" sz="1400" dirty="0" err="1">
                          <a:effectLst/>
                          <a:latin typeface="Playfair Display" charset="0"/>
                        </a:rPr>
                        <a:t>hành</a:t>
                      </a:r>
                      <a:r>
                        <a:rPr lang="en-US" sz="1400" dirty="0">
                          <a:effectLst/>
                          <a:latin typeface="Playfair Display" charset="0"/>
                        </a:rPr>
                        <a:t> </a:t>
                      </a:r>
                      <a:r>
                        <a:rPr lang="en-US" sz="1400" dirty="0" err="1">
                          <a:effectLst/>
                          <a:latin typeface="Playfair Display" charset="0"/>
                        </a:rPr>
                        <a:t>tập</a:t>
                      </a:r>
                      <a:r>
                        <a:rPr lang="en-US" sz="1400" dirty="0">
                          <a:effectLst/>
                          <a:latin typeface="Playfair Display" charset="0"/>
                        </a:rPr>
                        <a:t> </a:t>
                      </a:r>
                      <a:r>
                        <a:rPr lang="en-US" sz="1400" dirty="0" err="1">
                          <a:effectLst/>
                          <a:latin typeface="Playfair Display" charset="0"/>
                        </a:rPr>
                        <a:t>luyện</a:t>
                      </a:r>
                      <a:r>
                        <a:rPr lang="en-US" sz="1400" dirty="0">
                          <a:effectLst/>
                          <a:latin typeface="Playfair Display" charset="0"/>
                        </a:rPr>
                        <a:t> </a:t>
                      </a:r>
                      <a:r>
                        <a:rPr lang="en-US" sz="1400" dirty="0" err="1">
                          <a:effectLst/>
                          <a:latin typeface="Playfair Display" charset="0"/>
                        </a:rPr>
                        <a:t>theo</a:t>
                      </a:r>
                      <a:r>
                        <a:rPr lang="en-US" sz="1400" dirty="0">
                          <a:effectLst/>
                          <a:latin typeface="Playfair Display" charset="0"/>
                        </a:rPr>
                        <a:t> </a:t>
                      </a:r>
                      <a:r>
                        <a:rPr lang="en-US" sz="1400" dirty="0" err="1">
                          <a:effectLst/>
                          <a:latin typeface="Playfair Display" charset="0"/>
                        </a:rPr>
                        <a:t>tình</a:t>
                      </a:r>
                      <a:r>
                        <a:rPr lang="en-US" sz="1400" dirty="0">
                          <a:effectLst/>
                          <a:latin typeface="Playfair Display" charset="0"/>
                        </a:rPr>
                        <a:t> </a:t>
                      </a:r>
                      <a:r>
                        <a:rPr lang="en-US" sz="1400" dirty="0" err="1">
                          <a:effectLst/>
                          <a:latin typeface="Playfair Display" charset="0"/>
                        </a:rPr>
                        <a:t>huống</a:t>
                      </a:r>
                      <a:r>
                        <a:rPr lang="en-US" sz="1400" dirty="0">
                          <a:effectLst/>
                          <a:latin typeface="Playfair Display" charset="0"/>
                        </a:rPr>
                        <a:t>. </a:t>
                      </a:r>
                    </a:p>
                    <a:p>
                      <a:pPr algn="just">
                        <a:lnSpc>
                          <a:spcPts val="2200"/>
                        </a:lnSpc>
                        <a:spcAft>
                          <a:spcPts val="1200"/>
                        </a:spcAft>
                      </a:pP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nhóm</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hiện</a:t>
                      </a:r>
                      <a:r>
                        <a:rPr lang="en-US" sz="1400" dirty="0">
                          <a:effectLst/>
                          <a:latin typeface="Playfair Display" charset="0"/>
                        </a:rPr>
                        <a:t> </a:t>
                      </a:r>
                      <a:r>
                        <a:rPr lang="en-US" sz="1400" dirty="0" err="1">
                          <a:effectLst/>
                          <a:latin typeface="Playfair Display" charset="0"/>
                        </a:rPr>
                        <a:t>tình</a:t>
                      </a:r>
                      <a:r>
                        <a:rPr lang="en-US" sz="1400" dirty="0">
                          <a:effectLst/>
                          <a:latin typeface="Playfair Display" charset="0"/>
                        </a:rPr>
                        <a:t> </a:t>
                      </a:r>
                      <a:r>
                        <a:rPr lang="en-US" sz="1400" dirty="0" err="1">
                          <a:effectLst/>
                          <a:latin typeface="Playfair Display" charset="0"/>
                        </a:rPr>
                        <a:t>huống</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nhóm</a:t>
                      </a:r>
                      <a:r>
                        <a:rPr lang="en-US" sz="1400" dirty="0">
                          <a:effectLst/>
                          <a:latin typeface="Playfair Display" charset="0"/>
                        </a:rPr>
                        <a:t> </a:t>
                      </a:r>
                      <a:r>
                        <a:rPr lang="en-US" sz="1400" dirty="0" err="1">
                          <a:effectLst/>
                          <a:latin typeface="Playfair Display" charset="0"/>
                        </a:rPr>
                        <a:t>khác</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theo</a:t>
                      </a:r>
                      <a:r>
                        <a:rPr lang="en-US" sz="1400" dirty="0">
                          <a:effectLst/>
                          <a:latin typeface="Playfair Display" charset="0"/>
                        </a:rPr>
                        <a:t> </a:t>
                      </a:r>
                      <a:r>
                        <a:rPr lang="en-US" sz="1400" dirty="0" err="1">
                          <a:effectLst/>
                          <a:latin typeface="Playfair Display" charset="0"/>
                        </a:rPr>
                        <a:t>dõi</a:t>
                      </a:r>
                      <a:r>
                        <a:rPr lang="en-US" sz="1400" dirty="0">
                          <a:effectLst/>
                          <a:latin typeface="Playfair Display" charset="0"/>
                        </a:rPr>
                        <a:t>.</a:t>
                      </a:r>
                    </a:p>
                    <a:p>
                      <a:pPr algn="just">
                        <a:lnSpc>
                          <a:spcPts val="2200"/>
                        </a:lnSpc>
                        <a:spcAft>
                          <a:spcPts val="1200"/>
                        </a:spcAft>
                      </a:pP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và</a:t>
                      </a:r>
                      <a:r>
                        <a:rPr lang="en-US" sz="1400" dirty="0">
                          <a:effectLst/>
                          <a:latin typeface="Playfair Display" charset="0"/>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nhận</a:t>
                      </a:r>
                      <a:r>
                        <a:rPr lang="en-US" sz="1400" dirty="0">
                          <a:effectLst/>
                          <a:latin typeface="Playfair Display" charset="0"/>
                        </a:rPr>
                        <a:t> </a:t>
                      </a:r>
                      <a:r>
                        <a:rPr lang="en-US" sz="1400" dirty="0" err="1">
                          <a:effectLst/>
                          <a:latin typeface="Playfair Display" charset="0"/>
                        </a:rPr>
                        <a:t>xét</a:t>
                      </a:r>
                      <a:r>
                        <a:rPr lang="en-US" sz="1400" dirty="0">
                          <a:effectLst/>
                          <a:latin typeface="Playfair Display" charset="0"/>
                        </a:rPr>
                        <a:t>, </a:t>
                      </a:r>
                      <a:r>
                        <a:rPr lang="en-US" sz="1400" dirty="0" err="1">
                          <a:effectLst/>
                          <a:latin typeface="Playfair Display" charset="0"/>
                        </a:rPr>
                        <a:t>góp</a:t>
                      </a:r>
                      <a:r>
                        <a:rPr lang="en-US" sz="1400" dirty="0">
                          <a:effectLst/>
                          <a:latin typeface="Playfair Display" charset="0"/>
                        </a:rPr>
                        <a:t> ý, </a:t>
                      </a:r>
                      <a:r>
                        <a:rPr lang="en-US" sz="1400" dirty="0" err="1">
                          <a:effectLst/>
                          <a:latin typeface="Playfair Display" charset="0"/>
                        </a:rPr>
                        <a:t>trao</a:t>
                      </a:r>
                      <a:r>
                        <a:rPr lang="en-US" sz="1400" dirty="0">
                          <a:effectLst/>
                          <a:latin typeface="Playfair Display" charset="0"/>
                        </a:rPr>
                        <a:t> </a:t>
                      </a:r>
                      <a:r>
                        <a:rPr lang="en-US" sz="1400" dirty="0" err="1">
                          <a:effectLst/>
                          <a:latin typeface="Playfair Display" charset="0"/>
                        </a:rPr>
                        <a:t>đổi</a:t>
                      </a:r>
                      <a:r>
                        <a:rPr lang="en-US" sz="1400" dirty="0">
                          <a:effectLst/>
                          <a:latin typeface="Playfair Display" charset="0"/>
                        </a:rPr>
                        <a:t>, </a:t>
                      </a:r>
                      <a:r>
                        <a:rPr lang="en-US" sz="1400" dirty="0" err="1">
                          <a:effectLst/>
                          <a:latin typeface="Playfair Display" charset="0"/>
                        </a:rPr>
                        <a:t>thảo</a:t>
                      </a:r>
                      <a:r>
                        <a:rPr lang="en-US" sz="1400" dirty="0">
                          <a:effectLst/>
                          <a:latin typeface="Playfair Display" charset="0"/>
                        </a:rPr>
                        <a:t> </a:t>
                      </a:r>
                      <a:r>
                        <a:rPr lang="en-US" sz="1400" dirty="0" err="1">
                          <a:effectLst/>
                          <a:latin typeface="Playfair Display" charset="0"/>
                        </a:rPr>
                        <a:t>luận</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phần</a:t>
                      </a:r>
                      <a:r>
                        <a:rPr lang="en-US" sz="1400" dirty="0">
                          <a:effectLst/>
                          <a:latin typeface="Playfair Display" charset="0"/>
                        </a:rPr>
                        <a:t> </a:t>
                      </a:r>
                      <a:r>
                        <a:rPr lang="en-US" sz="1400" dirty="0" err="1">
                          <a:effectLst/>
                          <a:latin typeface="Playfair Display" charset="0"/>
                        </a:rPr>
                        <a:t>thực</a:t>
                      </a:r>
                      <a:r>
                        <a:rPr lang="en-US" sz="1400" dirty="0">
                          <a:effectLst/>
                          <a:latin typeface="Playfair Display" charset="0"/>
                        </a:rPr>
                        <a:t> </a:t>
                      </a:r>
                      <a:r>
                        <a:rPr lang="en-US" sz="1400" dirty="0" err="1">
                          <a:effectLst/>
                          <a:latin typeface="Playfair Display" charset="0"/>
                        </a:rPr>
                        <a:t>hành</a:t>
                      </a:r>
                      <a:r>
                        <a:rPr lang="en-US" sz="1400" dirty="0">
                          <a:effectLst/>
                          <a:latin typeface="Playfair Display" charset="0"/>
                        </a:rPr>
                        <a:t> </a:t>
                      </a:r>
                      <a:r>
                        <a:rPr lang="en-US" sz="1400" dirty="0" err="1">
                          <a:effectLst/>
                          <a:latin typeface="Playfair Display" charset="0"/>
                        </a:rPr>
                        <a:t>của</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nhóm</a:t>
                      </a:r>
                      <a:r>
                        <a:rPr lang="en-US" sz="1400" dirty="0">
                          <a:effectLst/>
                          <a:latin typeface="Playfair Display" charset="0"/>
                        </a:rPr>
                        <a:t>.</a:t>
                      </a:r>
                      <a:endParaRPr lang="en-US" sz="1400" dirty="0">
                        <a:effectLst/>
                        <a:latin typeface="Playfair Display" charset="0"/>
                        <a:ea typeface="Calibri"/>
                        <a:cs typeface="Times New Roman"/>
                      </a:endParaRPr>
                    </a:p>
                  </a:txBody>
                  <a:tcPr marL="15762" marR="15762" marT="0" marB="0"/>
                </a:tc>
                <a:tc>
                  <a:txBody>
                    <a:bodyPr/>
                    <a:lstStyle/>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a:effectLst/>
                          <a:latin typeface="Playfair Display" charset="0"/>
                        </a:rPr>
                        <a:t>  </a:t>
                      </a:r>
                    </a:p>
                    <a:p>
                      <a:pPr algn="just">
                        <a:lnSpc>
                          <a:spcPct val="130000"/>
                        </a:lnSpc>
                        <a:spcAft>
                          <a:spcPts val="0"/>
                        </a:spcAft>
                      </a:pPr>
                      <a:r>
                        <a:rPr lang="en-US" sz="1400" dirty="0" smtClean="0">
                          <a:effectLst/>
                          <a:latin typeface="Playfair Display" charset="0"/>
                        </a:rPr>
                        <a:t>30 </a:t>
                      </a:r>
                      <a:r>
                        <a:rPr lang="en-US" sz="1400" dirty="0" err="1" smtClean="0">
                          <a:effectLst/>
                          <a:latin typeface="Playfair Display" charset="0"/>
                        </a:rPr>
                        <a:t>phút</a:t>
                      </a:r>
                      <a:endParaRPr lang="en-US" sz="1400" dirty="0">
                        <a:effectLst/>
                        <a:latin typeface="Playfair Display" charset="0"/>
                        <a:ea typeface="Times New Roman"/>
                        <a:cs typeface="Times New Roman"/>
                      </a:endParaRPr>
                    </a:p>
                  </a:txBody>
                  <a:tcPr marL="15762" marR="15762" marT="0" marB="0"/>
                </a:tc>
                <a:tc>
                  <a:txBody>
                    <a:bodyPr/>
                    <a:lstStyle/>
                    <a:p>
                      <a:pPr algn="just">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15762" marR="15762" marT="0" marB="0"/>
                </a:tc>
              </a:tr>
            </a:tbl>
          </a:graphicData>
        </a:graphic>
      </p:graphicFrame>
    </p:spTree>
    <p:extLst>
      <p:ext uri="{BB962C8B-B14F-4D97-AF65-F5344CB8AC3E}">
        <p14:creationId xmlns:p14="http://schemas.microsoft.com/office/powerpoint/2010/main" val="14157717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67</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875002032"/>
              </p:ext>
            </p:extLst>
          </p:nvPr>
        </p:nvGraphicFramePr>
        <p:xfrm>
          <a:off x="533400" y="819150"/>
          <a:ext cx="8153399" cy="3477768"/>
        </p:xfrm>
        <a:graphic>
          <a:graphicData uri="http://schemas.openxmlformats.org/drawingml/2006/table">
            <a:tbl>
              <a:tblPr firstRow="1" firstCol="1" bandRow="1">
                <a:tableStyleId>{50612979-EF31-4AF9-A8EF-6B6A0A963571}</a:tableStyleId>
              </a:tblPr>
              <a:tblGrid>
                <a:gridCol w="5105400"/>
                <a:gridCol w="1467238"/>
                <a:gridCol w="915177"/>
                <a:gridCol w="665584"/>
              </a:tblGrid>
              <a:tr h="3200400">
                <a:tc>
                  <a:txBody>
                    <a:bodyPr/>
                    <a:lstStyle/>
                    <a:p>
                      <a:pPr algn="just">
                        <a:lnSpc>
                          <a:spcPct val="130000"/>
                        </a:lnSpc>
                        <a:spcAft>
                          <a:spcPts val="0"/>
                        </a:spcAft>
                      </a:pPr>
                      <a:r>
                        <a:rPr lang="en-US" sz="1400" b="1" dirty="0">
                          <a:effectLst/>
                          <a:latin typeface="Playfair Display" charset="0"/>
                        </a:rPr>
                        <a:t>KẾT LUẬN</a:t>
                      </a:r>
                    </a:p>
                    <a:p>
                      <a:pPr algn="just">
                        <a:lnSpc>
                          <a:spcPct val="130000"/>
                        </a:lnSpc>
                        <a:spcAft>
                          <a:spcPts val="0"/>
                        </a:spcAft>
                      </a:pPr>
                      <a:r>
                        <a:rPr lang="en-US" sz="1400" b="1" dirty="0">
                          <a:effectLst/>
                          <a:latin typeface="Playfair Display" charset="0"/>
                        </a:rPr>
                        <a:t>3. </a:t>
                      </a:r>
                      <a:r>
                        <a:rPr lang="en-US" sz="1400" b="1" dirty="0" err="1">
                          <a:effectLst/>
                          <a:latin typeface="Playfair Display" charset="0"/>
                        </a:rPr>
                        <a:t>Tóm</a:t>
                      </a:r>
                      <a:r>
                        <a:rPr lang="en-US" sz="1400" b="1" dirty="0">
                          <a:effectLst/>
                          <a:latin typeface="Playfair Display" charset="0"/>
                        </a:rPr>
                        <a:t> </a:t>
                      </a:r>
                      <a:r>
                        <a:rPr lang="en-US" sz="1400" b="1" dirty="0" err="1" smtClean="0">
                          <a:effectLst/>
                          <a:latin typeface="Playfair Display" charset="0"/>
                        </a:rPr>
                        <a:t>tắt</a:t>
                      </a:r>
                      <a:endParaRPr lang="en-US" sz="1400" b="1" dirty="0">
                        <a:effectLst/>
                        <a:latin typeface="Playfair Display" charset="0"/>
                      </a:endParaRPr>
                    </a:p>
                    <a:p>
                      <a:pPr algn="just">
                        <a:lnSpc>
                          <a:spcPct val="130000"/>
                        </a:lnSpc>
                        <a:spcAft>
                          <a:spcPts val="0"/>
                        </a:spcAft>
                      </a:pPr>
                      <a:r>
                        <a:rPr lang="vi-VN" sz="1400" dirty="0">
                          <a:effectLst/>
                        </a:rPr>
                        <a:t>- </a:t>
                      </a:r>
                      <a:r>
                        <a:rPr lang="en-US" sz="1400" dirty="0" err="1">
                          <a:effectLst/>
                          <a:latin typeface="Playfair Display" charset="0"/>
                        </a:rPr>
                        <a:t>Giảng</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về</a:t>
                      </a:r>
                      <a:r>
                        <a:rPr lang="en-US" sz="1400" dirty="0">
                          <a:effectLst/>
                          <a:latin typeface="Playfair Display" charset="0"/>
                        </a:rPr>
                        <a:t> </a:t>
                      </a:r>
                      <a:r>
                        <a:rPr lang="en-US" sz="1400" dirty="0" err="1">
                          <a:effectLst/>
                          <a:latin typeface="Playfair Display" charset="0"/>
                        </a:rPr>
                        <a:t>trải</a:t>
                      </a:r>
                      <a:r>
                        <a:rPr lang="en-US" sz="1400" dirty="0">
                          <a:effectLst/>
                          <a:latin typeface="Playfair Display" charset="0"/>
                        </a:rPr>
                        <a:t> </a:t>
                      </a:r>
                      <a:r>
                        <a:rPr lang="en-US" sz="1400" dirty="0" err="1">
                          <a:effectLst/>
                          <a:latin typeface="Playfair Display" charset="0"/>
                        </a:rPr>
                        <a:t>nghiệm</a:t>
                      </a:r>
                      <a:r>
                        <a:rPr lang="en-US" sz="1400" dirty="0">
                          <a:effectLst/>
                          <a:latin typeface="Playfair Display" charset="0"/>
                        </a:rPr>
                        <a:t> </a:t>
                      </a:r>
                      <a:r>
                        <a:rPr lang="en-US" sz="1400" dirty="0" err="1">
                          <a:effectLst/>
                          <a:latin typeface="Playfair Display" charset="0"/>
                        </a:rPr>
                        <a:t>trong</a:t>
                      </a:r>
                      <a:r>
                        <a:rPr lang="en-US" sz="1400" dirty="0">
                          <a:effectLst/>
                          <a:latin typeface="Playfair Display" charset="0"/>
                        </a:rPr>
                        <a:t> </a:t>
                      </a:r>
                      <a:r>
                        <a:rPr lang="en-US" sz="1400" dirty="0" err="1">
                          <a:effectLst/>
                          <a:latin typeface="Playfair Display" charset="0"/>
                        </a:rPr>
                        <a:t>phần</a:t>
                      </a:r>
                      <a:r>
                        <a:rPr lang="en-US" sz="1400" dirty="0">
                          <a:effectLst/>
                          <a:latin typeface="Playfair Display" charset="0"/>
                        </a:rPr>
                        <a:t> </a:t>
                      </a:r>
                      <a:r>
                        <a:rPr lang="en-US" sz="1400" dirty="0" err="1" smtClean="0">
                          <a:effectLst/>
                          <a:latin typeface="Playfair Display" charset="0"/>
                        </a:rPr>
                        <a:t>đóng</a:t>
                      </a:r>
                      <a:r>
                        <a:rPr lang="en-US" sz="1400" dirty="0" smtClean="0">
                          <a:effectLst/>
                          <a:latin typeface="Playfair Display" charset="0"/>
                        </a:rPr>
                        <a:t> </a:t>
                      </a:r>
                      <a:r>
                        <a:rPr lang="en-US" sz="1400" dirty="0" err="1">
                          <a:effectLst/>
                          <a:latin typeface="Playfair Display" charset="0"/>
                        </a:rPr>
                        <a:t>vai</a:t>
                      </a:r>
                      <a:r>
                        <a:rPr lang="en-US" sz="1400" dirty="0">
                          <a:effectLst/>
                          <a:latin typeface="Playfair Display" charset="0"/>
                        </a:rPr>
                        <a:t>.</a:t>
                      </a:r>
                    </a:p>
                    <a:p>
                      <a:pPr algn="just">
                        <a:lnSpc>
                          <a:spcPct val="130000"/>
                        </a:lnSpc>
                        <a:spcAft>
                          <a:spcPts val="0"/>
                        </a:spcAft>
                      </a:pPr>
                      <a:r>
                        <a:rPr lang="en-US" sz="1400" dirty="0" smtClean="0">
                          <a:effectLst/>
                          <a:latin typeface="Playfair Display" charset="0"/>
                        </a:rPr>
                        <a:t>- </a:t>
                      </a:r>
                      <a:r>
                        <a:rPr lang="en-US" sz="1400" dirty="0" err="1" smtClean="0">
                          <a:effectLst/>
                          <a:latin typeface="Playfair Display" charset="0"/>
                        </a:rPr>
                        <a:t>Từ</a:t>
                      </a:r>
                      <a:r>
                        <a:rPr lang="en-US" sz="1400" dirty="0" smtClean="0">
                          <a:effectLst/>
                          <a:latin typeface="Playfair Display" charset="0"/>
                        </a:rPr>
                        <a:t> </a:t>
                      </a:r>
                      <a:r>
                        <a:rPr lang="en-US" sz="1400" dirty="0">
                          <a:effectLst/>
                          <a:latin typeface="Playfair Display" charset="0"/>
                        </a:rPr>
                        <a:t>ý </a:t>
                      </a:r>
                      <a:r>
                        <a:rPr lang="en-US" sz="1400" dirty="0" err="1">
                          <a:effectLst/>
                          <a:latin typeface="Playfair Display" charset="0"/>
                        </a:rPr>
                        <a:t>kiến</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a:effectLst/>
                          <a:latin typeface="Playfair Display" charset="0"/>
                        </a:rPr>
                        <a:t>kiểm</a:t>
                      </a:r>
                      <a:r>
                        <a:rPr lang="en-US" sz="1400" dirty="0">
                          <a:effectLst/>
                          <a:latin typeface="Playfair Display" charset="0"/>
                        </a:rPr>
                        <a:t> </a:t>
                      </a:r>
                      <a:r>
                        <a:rPr lang="en-US" sz="1400" dirty="0" err="1">
                          <a:effectLst/>
                          <a:latin typeface="Playfair Display" charset="0"/>
                        </a:rPr>
                        <a:t>tra</a:t>
                      </a:r>
                      <a:r>
                        <a:rPr lang="en-US" sz="1400" dirty="0">
                          <a:effectLst/>
                          <a:latin typeface="Playfair Display" charset="0"/>
                        </a:rPr>
                        <a:t> </a:t>
                      </a:r>
                      <a:r>
                        <a:rPr lang="en-US" sz="1400" dirty="0" err="1">
                          <a:effectLst/>
                          <a:latin typeface="Playfair Display" charset="0"/>
                        </a:rPr>
                        <a:t>xem</a:t>
                      </a:r>
                      <a:r>
                        <a:rPr lang="en-US" sz="1400" dirty="0">
                          <a:effectLst/>
                          <a:latin typeface="Playfair Display" charset="0"/>
                        </a:rPr>
                        <a:t> </a:t>
                      </a:r>
                      <a:r>
                        <a:rPr lang="en-US" sz="1400" dirty="0" err="1">
                          <a:effectLst/>
                          <a:latin typeface="Playfair Display" charset="0"/>
                        </a:rPr>
                        <a:t>các</a:t>
                      </a:r>
                      <a:r>
                        <a:rPr lang="en-US" sz="1400" dirty="0">
                          <a:effectLst/>
                          <a:latin typeface="Playfair Display" charset="0"/>
                        </a:rPr>
                        <a:t> </a:t>
                      </a:r>
                      <a:r>
                        <a:rPr lang="en-US" sz="1400" dirty="0" err="1">
                          <a:effectLst/>
                          <a:latin typeface="Playfair Display" charset="0"/>
                        </a:rPr>
                        <a:t>mục</a:t>
                      </a:r>
                      <a:r>
                        <a:rPr lang="en-US" sz="1400" dirty="0">
                          <a:effectLst/>
                          <a:latin typeface="Playfair Display" charset="0"/>
                        </a:rPr>
                        <a:t> </a:t>
                      </a:r>
                      <a:r>
                        <a:rPr lang="en-US" sz="1400" dirty="0" err="1">
                          <a:effectLst/>
                          <a:latin typeface="Playfair Display" charset="0"/>
                        </a:rPr>
                        <a:t>tiêu</a:t>
                      </a:r>
                      <a:r>
                        <a:rPr lang="en-US" sz="1400" dirty="0">
                          <a:effectLst/>
                          <a:latin typeface="Playfair Display" charset="0"/>
                        </a:rPr>
                        <a:t> </a:t>
                      </a:r>
                      <a:r>
                        <a:rPr lang="en-US" sz="1400" dirty="0" err="1">
                          <a:effectLst/>
                          <a:latin typeface="Playfair Display" charset="0"/>
                        </a:rPr>
                        <a:t>bài</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đã</a:t>
                      </a:r>
                      <a:r>
                        <a:rPr lang="en-US" sz="1400" dirty="0">
                          <a:effectLst/>
                          <a:latin typeface="Playfair Display" charset="0"/>
                        </a:rPr>
                        <a:t> </a:t>
                      </a:r>
                      <a:r>
                        <a:rPr lang="en-US" sz="1400" dirty="0" err="1">
                          <a:effectLst/>
                          <a:latin typeface="Playfair Display" charset="0"/>
                        </a:rPr>
                        <a:t>đạt</a:t>
                      </a:r>
                      <a:r>
                        <a:rPr lang="en-US" sz="1400" dirty="0">
                          <a:effectLst/>
                          <a:latin typeface="Playfair Display" charset="0"/>
                        </a:rPr>
                        <a:t> </a:t>
                      </a:r>
                      <a:r>
                        <a:rPr lang="en-US" sz="1400" dirty="0" err="1">
                          <a:effectLst/>
                          <a:latin typeface="Playfair Display" charset="0"/>
                        </a:rPr>
                        <a:t>được</a:t>
                      </a:r>
                      <a:r>
                        <a:rPr lang="en-US" sz="1400" dirty="0">
                          <a:effectLst/>
                          <a:latin typeface="Playfair Display" charset="0"/>
                        </a:rPr>
                        <a:t> </a:t>
                      </a:r>
                      <a:r>
                        <a:rPr lang="en-US" sz="1400" dirty="0" err="1">
                          <a:effectLst/>
                          <a:latin typeface="Playfair Display" charset="0"/>
                        </a:rPr>
                        <a:t>chưa</a:t>
                      </a:r>
                      <a:r>
                        <a:rPr lang="en-US" sz="1400" dirty="0">
                          <a:effectLst/>
                          <a:latin typeface="Playfair Display" charset="0"/>
                        </a:rPr>
                        <a:t>. </a:t>
                      </a:r>
                      <a:r>
                        <a:rPr lang="en-US" sz="1400" dirty="0" err="1">
                          <a:effectLst/>
                          <a:latin typeface="Playfair Display" charset="0"/>
                        </a:rPr>
                        <a:t>Nếu</a:t>
                      </a:r>
                      <a:r>
                        <a:rPr lang="en-US" sz="1400" dirty="0">
                          <a:effectLst/>
                          <a:latin typeface="Playfair Display" charset="0"/>
                        </a:rPr>
                        <a:t> </a:t>
                      </a:r>
                      <a:r>
                        <a:rPr lang="en-US" sz="1400" dirty="0" err="1">
                          <a:effectLst/>
                          <a:latin typeface="Playfair Display" charset="0"/>
                        </a:rPr>
                        <a:t>chưa</a:t>
                      </a:r>
                      <a:r>
                        <a:rPr lang="en-US" sz="1400" dirty="0">
                          <a:effectLst/>
                          <a:latin typeface="Playfair Display" charset="0"/>
                        </a:rPr>
                        <a:t>, </a:t>
                      </a:r>
                      <a:r>
                        <a:rPr lang="en-US" sz="1400" dirty="0" err="1">
                          <a:effectLst/>
                          <a:latin typeface="Playfair Display" charset="0"/>
                        </a:rPr>
                        <a:t>hãy</a:t>
                      </a:r>
                      <a:r>
                        <a:rPr lang="en-US" sz="1400" dirty="0">
                          <a:effectLst/>
                          <a:latin typeface="Playfair Display" charset="0"/>
                        </a:rPr>
                        <a:t> </a:t>
                      </a:r>
                      <a:r>
                        <a:rPr lang="en-US" sz="1400" dirty="0" err="1">
                          <a:effectLst/>
                          <a:latin typeface="Playfair Display" charset="0"/>
                        </a:rPr>
                        <a:t>hỏi</a:t>
                      </a:r>
                      <a:r>
                        <a:rPr lang="en-US" sz="1400" dirty="0">
                          <a:effectLst/>
                          <a:latin typeface="Playfair Display" charset="0"/>
                        </a:rPr>
                        <a:t> </a:t>
                      </a:r>
                      <a:r>
                        <a:rPr lang="en-US" sz="1400" dirty="0" err="1">
                          <a:effectLst/>
                          <a:latin typeface="Playfair Display" charset="0"/>
                        </a:rPr>
                        <a:t>thêm</a:t>
                      </a:r>
                      <a:r>
                        <a:rPr lang="en-US" sz="1400" dirty="0">
                          <a:effectLst/>
                          <a:latin typeface="Playfair Display" charset="0"/>
                        </a:rPr>
                        <a:t> </a:t>
                      </a:r>
                      <a:r>
                        <a:rPr lang="en-US" sz="1400" dirty="0" err="1">
                          <a:effectLst/>
                          <a:latin typeface="Playfair Display" charset="0"/>
                        </a:rPr>
                        <a:t>xem</a:t>
                      </a:r>
                      <a:r>
                        <a:rPr lang="en-US" sz="1400" dirty="0">
                          <a:effectLst/>
                          <a:latin typeface="Playfair Display" charset="0"/>
                        </a:rPr>
                        <a:t> </a:t>
                      </a:r>
                      <a:r>
                        <a:rPr lang="en-US" sz="1400" dirty="0" err="1">
                          <a:effectLst/>
                          <a:latin typeface="Playfair Display" charset="0"/>
                        </a:rPr>
                        <a:t>học</a:t>
                      </a:r>
                      <a:r>
                        <a:rPr lang="en-US" sz="1400" dirty="0">
                          <a:effectLst/>
                          <a:latin typeface="Playfair Display" charset="0"/>
                        </a:rPr>
                        <a:t> </a:t>
                      </a:r>
                      <a:r>
                        <a:rPr lang="en-US" sz="1400" dirty="0" err="1">
                          <a:effectLst/>
                          <a:latin typeface="Playfair Display" charset="0"/>
                        </a:rPr>
                        <a:t>viên</a:t>
                      </a:r>
                      <a:r>
                        <a:rPr lang="en-US" sz="1400" dirty="0">
                          <a:effectLst/>
                          <a:latin typeface="Playfair Display" charset="0"/>
                        </a:rPr>
                        <a:t> </a:t>
                      </a:r>
                      <a:r>
                        <a:rPr lang="en-US" sz="1400" dirty="0" err="1" smtClean="0">
                          <a:effectLst/>
                          <a:latin typeface="Playfair Display" charset="0"/>
                        </a:rPr>
                        <a:t>có</a:t>
                      </a:r>
                      <a:r>
                        <a:rPr lang="en-US" sz="1400" dirty="0" smtClean="0">
                          <a:effectLst/>
                          <a:latin typeface="Playfair Display" charset="0"/>
                        </a:rPr>
                        <a:t> </a:t>
                      </a:r>
                      <a:r>
                        <a:rPr lang="en-US" sz="1400" dirty="0" err="1" smtClean="0">
                          <a:effectLst/>
                          <a:latin typeface="Playfair Display" charset="0"/>
                        </a:rPr>
                        <a:t>cần</a:t>
                      </a:r>
                      <a:r>
                        <a:rPr lang="en-US" sz="1400" baseline="0" dirty="0" smtClean="0">
                          <a:effectLst/>
                          <a:latin typeface="Playfair Display" charset="0"/>
                        </a:rPr>
                        <a:t> </a:t>
                      </a:r>
                      <a:r>
                        <a:rPr lang="en-US" sz="1400" baseline="0" dirty="0" err="1" smtClean="0">
                          <a:effectLst/>
                          <a:latin typeface="Playfair Display" charset="0"/>
                        </a:rPr>
                        <a:t>thảo</a:t>
                      </a:r>
                      <a:r>
                        <a:rPr lang="en-US" sz="1400" baseline="0" dirty="0" smtClean="0">
                          <a:effectLst/>
                          <a:latin typeface="Playfair Display" charset="0"/>
                        </a:rPr>
                        <a:t> </a:t>
                      </a:r>
                      <a:r>
                        <a:rPr lang="en-US" sz="1400" baseline="0" dirty="0" err="1" smtClean="0">
                          <a:effectLst/>
                          <a:latin typeface="Playfair Display" charset="0"/>
                        </a:rPr>
                        <a:t>luận</a:t>
                      </a:r>
                      <a:r>
                        <a:rPr lang="en-US" sz="1400" baseline="0" dirty="0" smtClean="0">
                          <a:effectLst/>
                          <a:latin typeface="Playfair Display" charset="0"/>
                        </a:rPr>
                        <a:t> </a:t>
                      </a:r>
                      <a:r>
                        <a:rPr lang="en-US" sz="1400" baseline="0" dirty="0" err="1" smtClean="0">
                          <a:effectLst/>
                          <a:latin typeface="Playfair Display" charset="0"/>
                        </a:rPr>
                        <a:t>thêm</a:t>
                      </a:r>
                      <a:r>
                        <a:rPr lang="en-US" sz="1400" baseline="0" dirty="0" smtClean="0">
                          <a:effectLst/>
                          <a:latin typeface="Playfair Display" charset="0"/>
                        </a:rPr>
                        <a:t> </a:t>
                      </a:r>
                      <a:r>
                        <a:rPr lang="en-US" sz="1400" baseline="0" dirty="0" err="1" smtClean="0">
                          <a:effectLst/>
                          <a:latin typeface="Playfair Display" charset="0"/>
                        </a:rPr>
                        <a:t>không</a:t>
                      </a:r>
                      <a:r>
                        <a:rPr lang="en-US" sz="1400" baseline="0" dirty="0" smtClean="0">
                          <a:effectLst/>
                          <a:latin typeface="Playfair Display" charset="0"/>
                        </a:rPr>
                        <a:t>.</a:t>
                      </a:r>
                    </a:p>
                    <a:p>
                      <a:pPr marL="0" indent="0" algn="just">
                        <a:lnSpc>
                          <a:spcPct val="130000"/>
                        </a:lnSpc>
                        <a:spcAft>
                          <a:spcPts val="0"/>
                        </a:spcAft>
                        <a:buFontTx/>
                        <a:buNone/>
                      </a:pPr>
                      <a:r>
                        <a:rPr lang="en-US" sz="1400" dirty="0" smtClean="0">
                          <a:effectLst/>
                          <a:latin typeface="Playfair Display" charset="0"/>
                        </a:rPr>
                        <a:t>- </a:t>
                      </a:r>
                      <a:r>
                        <a:rPr lang="en-US" sz="1400" dirty="0" err="1" smtClean="0">
                          <a:effectLst/>
                          <a:latin typeface="Playfair Display" charset="0"/>
                        </a:rPr>
                        <a:t>Tổng</a:t>
                      </a:r>
                      <a:r>
                        <a:rPr lang="en-US" sz="1400" baseline="0" dirty="0" smtClean="0">
                          <a:effectLst/>
                          <a:latin typeface="Playfair Display" charset="0"/>
                        </a:rPr>
                        <a:t> </a:t>
                      </a:r>
                      <a:r>
                        <a:rPr lang="en-US" sz="1400" baseline="0" dirty="0" err="1" smtClean="0">
                          <a:effectLst/>
                          <a:latin typeface="Playfair Display" charset="0"/>
                        </a:rPr>
                        <a:t>kết</a:t>
                      </a:r>
                      <a:r>
                        <a:rPr lang="en-US" sz="1400" baseline="0" dirty="0" smtClean="0">
                          <a:effectLst/>
                          <a:latin typeface="Playfair Display" charset="0"/>
                        </a:rPr>
                        <a:t> </a:t>
                      </a:r>
                      <a:r>
                        <a:rPr lang="en-US" sz="1400" baseline="0" dirty="0" err="1" smtClean="0">
                          <a:effectLst/>
                          <a:latin typeface="Playfair Display" charset="0"/>
                        </a:rPr>
                        <a:t>khóa</a:t>
                      </a:r>
                      <a:r>
                        <a:rPr lang="en-US" sz="1400" baseline="0" dirty="0" smtClean="0">
                          <a:effectLst/>
                          <a:latin typeface="Playfair Display" charset="0"/>
                        </a:rPr>
                        <a:t> </a:t>
                      </a:r>
                      <a:r>
                        <a:rPr lang="en-US" sz="1400" baseline="0" dirty="0" err="1" smtClean="0">
                          <a:effectLst/>
                          <a:latin typeface="Playfair Display" charset="0"/>
                        </a:rPr>
                        <a:t>học</a:t>
                      </a:r>
                      <a:endParaRPr lang="en-US" sz="1400" baseline="0" dirty="0" smtClean="0">
                        <a:effectLst/>
                        <a:latin typeface="Playfair Display" charset="0"/>
                      </a:endParaRPr>
                    </a:p>
                    <a:p>
                      <a:pPr marL="0" indent="0" algn="just">
                        <a:lnSpc>
                          <a:spcPct val="130000"/>
                        </a:lnSpc>
                        <a:spcAft>
                          <a:spcPts val="0"/>
                        </a:spcAft>
                        <a:buFontTx/>
                        <a:buNone/>
                      </a:pPr>
                      <a:r>
                        <a:rPr lang="en-US" sz="1400" baseline="0" dirty="0" smtClean="0">
                          <a:effectLst/>
                          <a:latin typeface="Playfair Display" charset="0"/>
                        </a:rPr>
                        <a:t>- </a:t>
                      </a:r>
                      <a:r>
                        <a:rPr lang="en-US" sz="1400" baseline="0" dirty="0" err="1" smtClean="0">
                          <a:effectLst/>
                          <a:latin typeface="Playfair Display" charset="0"/>
                        </a:rPr>
                        <a:t>Đáng</a:t>
                      </a:r>
                      <a:r>
                        <a:rPr lang="en-US" sz="1400" baseline="0" dirty="0" smtClean="0">
                          <a:effectLst/>
                          <a:latin typeface="Playfair Display" charset="0"/>
                        </a:rPr>
                        <a:t> </a:t>
                      </a:r>
                      <a:r>
                        <a:rPr lang="en-US" sz="1400" baseline="0" dirty="0" err="1" smtClean="0">
                          <a:effectLst/>
                          <a:latin typeface="Playfair Display" charset="0"/>
                        </a:rPr>
                        <a:t>giá</a:t>
                      </a:r>
                      <a:r>
                        <a:rPr lang="en-US" sz="1400" baseline="0" dirty="0" smtClean="0">
                          <a:effectLst/>
                          <a:latin typeface="Playfair Display" charset="0"/>
                        </a:rPr>
                        <a:t> </a:t>
                      </a:r>
                      <a:r>
                        <a:rPr lang="en-US" sz="1400" baseline="0" dirty="0" err="1" smtClean="0">
                          <a:effectLst/>
                          <a:latin typeface="Playfair Display" charset="0"/>
                        </a:rPr>
                        <a:t>sau</a:t>
                      </a:r>
                      <a:r>
                        <a:rPr lang="en-US" sz="1400" baseline="0" dirty="0" smtClean="0">
                          <a:effectLst/>
                          <a:latin typeface="Playfair Display" charset="0"/>
                        </a:rPr>
                        <a:t> </a:t>
                      </a:r>
                      <a:r>
                        <a:rPr lang="en-US" sz="1400" baseline="0" dirty="0" err="1" smtClean="0">
                          <a:effectLst/>
                          <a:latin typeface="Playfair Display" charset="0"/>
                        </a:rPr>
                        <a:t>tấp</a:t>
                      </a:r>
                      <a:r>
                        <a:rPr lang="en-US" sz="1400" baseline="0" dirty="0" smtClean="0">
                          <a:effectLst/>
                          <a:latin typeface="Playfair Display" charset="0"/>
                        </a:rPr>
                        <a:t> </a:t>
                      </a:r>
                      <a:r>
                        <a:rPr lang="en-US" sz="1400" baseline="0" dirty="0" err="1" smtClean="0">
                          <a:effectLst/>
                          <a:latin typeface="Playfair Display" charset="0"/>
                        </a:rPr>
                        <a:t>huấn</a:t>
                      </a:r>
                      <a:endParaRPr lang="en-US" sz="1400" baseline="0" dirty="0" smtClean="0">
                        <a:effectLst/>
                        <a:latin typeface="Playfair Display" charset="0"/>
                      </a:endParaRPr>
                    </a:p>
                    <a:p>
                      <a:pPr marL="0" indent="0" algn="just">
                        <a:lnSpc>
                          <a:spcPct val="130000"/>
                        </a:lnSpc>
                        <a:spcAft>
                          <a:spcPts val="0"/>
                        </a:spcAft>
                        <a:buFontTx/>
                        <a:buNone/>
                      </a:pPr>
                      <a:r>
                        <a:rPr lang="en-US" sz="1400" baseline="0" dirty="0" smtClean="0">
                          <a:effectLst/>
                          <a:latin typeface="Playfair Display" charset="0"/>
                        </a:rPr>
                        <a:t>    + </a:t>
                      </a:r>
                      <a:r>
                        <a:rPr lang="en-US" sz="1400" baseline="0" dirty="0" err="1" smtClean="0">
                          <a:effectLst/>
                          <a:latin typeface="Playfair Display" charset="0"/>
                        </a:rPr>
                        <a:t>Phát</a:t>
                      </a:r>
                      <a:r>
                        <a:rPr lang="en-US" sz="1400" baseline="0" dirty="0" smtClean="0">
                          <a:effectLst/>
                          <a:latin typeface="Playfair Display" charset="0"/>
                        </a:rPr>
                        <a:t> </a:t>
                      </a:r>
                      <a:r>
                        <a:rPr lang="en-US" sz="1400" baseline="0" dirty="0" err="1" smtClean="0">
                          <a:effectLst/>
                          <a:latin typeface="Playfair Display" charset="0"/>
                        </a:rPr>
                        <a:t>phiếu</a:t>
                      </a:r>
                      <a:r>
                        <a:rPr lang="en-US" sz="1400" baseline="0" dirty="0" smtClean="0">
                          <a:effectLst/>
                          <a:latin typeface="Playfair Display" charset="0"/>
                        </a:rPr>
                        <a:t> </a:t>
                      </a:r>
                      <a:r>
                        <a:rPr lang="en-US" sz="1400" baseline="0" dirty="0" err="1" smtClean="0">
                          <a:effectLst/>
                          <a:latin typeface="Playfair Display" charset="0"/>
                        </a:rPr>
                        <a:t>đánh</a:t>
                      </a:r>
                      <a:r>
                        <a:rPr lang="en-US" sz="1400" baseline="0" dirty="0" smtClean="0">
                          <a:effectLst/>
                          <a:latin typeface="Playfair Display" charset="0"/>
                        </a:rPr>
                        <a:t> </a:t>
                      </a:r>
                      <a:r>
                        <a:rPr lang="en-US" sz="1400" baseline="0" dirty="0" err="1" smtClean="0">
                          <a:effectLst/>
                          <a:latin typeface="Playfair Display" charset="0"/>
                        </a:rPr>
                        <a:t>giá</a:t>
                      </a:r>
                      <a:r>
                        <a:rPr lang="en-US" sz="1400" baseline="0" dirty="0" smtClean="0">
                          <a:effectLst/>
                          <a:latin typeface="Playfair Display" charset="0"/>
                        </a:rPr>
                        <a:t> </a:t>
                      </a:r>
                    </a:p>
                    <a:p>
                      <a:pPr marL="0" indent="0" algn="just">
                        <a:lnSpc>
                          <a:spcPct val="130000"/>
                        </a:lnSpc>
                        <a:spcAft>
                          <a:spcPts val="0"/>
                        </a:spcAft>
                        <a:buFontTx/>
                        <a:buNone/>
                      </a:pPr>
                      <a:r>
                        <a:rPr lang="en-US" sz="1400" baseline="0" dirty="0" smtClean="0">
                          <a:effectLst/>
                          <a:latin typeface="Playfair Display" charset="0"/>
                        </a:rPr>
                        <a:t>    + </a:t>
                      </a:r>
                      <a:r>
                        <a:rPr lang="en-US" sz="1400" baseline="0" dirty="0" err="1" smtClean="0">
                          <a:effectLst/>
                          <a:latin typeface="Playfair Display" charset="0"/>
                        </a:rPr>
                        <a:t>Học</a:t>
                      </a:r>
                      <a:r>
                        <a:rPr lang="en-US" sz="1400" baseline="0" dirty="0" smtClean="0">
                          <a:effectLst/>
                          <a:latin typeface="Playfair Display" charset="0"/>
                        </a:rPr>
                        <a:t> </a:t>
                      </a:r>
                      <a:r>
                        <a:rPr lang="en-US" sz="1400" baseline="0" dirty="0" err="1" smtClean="0">
                          <a:effectLst/>
                          <a:latin typeface="Playfair Display" charset="0"/>
                        </a:rPr>
                        <a:t>viên</a:t>
                      </a:r>
                      <a:r>
                        <a:rPr lang="en-US" sz="1400" baseline="0" dirty="0" smtClean="0">
                          <a:effectLst/>
                          <a:latin typeface="Playfair Display" charset="0"/>
                        </a:rPr>
                        <a:t> </a:t>
                      </a:r>
                      <a:r>
                        <a:rPr lang="en-US" sz="1400" baseline="0" dirty="0" err="1" smtClean="0">
                          <a:effectLst/>
                          <a:latin typeface="Playfair Display" charset="0"/>
                        </a:rPr>
                        <a:t>điền</a:t>
                      </a:r>
                      <a:r>
                        <a:rPr lang="en-US" sz="1400" baseline="0" dirty="0" smtClean="0">
                          <a:effectLst/>
                          <a:latin typeface="Playfair Display" charset="0"/>
                        </a:rPr>
                        <a:t> </a:t>
                      </a:r>
                      <a:r>
                        <a:rPr lang="en-US" sz="1400" baseline="0" dirty="0" err="1" smtClean="0">
                          <a:effectLst/>
                          <a:latin typeface="Playfair Display" charset="0"/>
                        </a:rPr>
                        <a:t>phiếu</a:t>
                      </a:r>
                      <a:r>
                        <a:rPr lang="en-US" sz="1400" baseline="0" dirty="0" smtClean="0">
                          <a:effectLst/>
                          <a:latin typeface="Playfair Display" charset="0"/>
                        </a:rPr>
                        <a:t> </a:t>
                      </a:r>
                      <a:r>
                        <a:rPr lang="en-US" sz="1400" baseline="0" dirty="0" err="1" smtClean="0">
                          <a:effectLst/>
                          <a:latin typeface="Playfair Display" charset="0"/>
                        </a:rPr>
                        <a:t>đánh</a:t>
                      </a:r>
                      <a:r>
                        <a:rPr lang="en-US" sz="1400" baseline="0" dirty="0" smtClean="0">
                          <a:effectLst/>
                          <a:latin typeface="Playfair Display" charset="0"/>
                        </a:rPr>
                        <a:t> </a:t>
                      </a:r>
                      <a:r>
                        <a:rPr lang="en-US" sz="1400" baseline="0" dirty="0" err="1" smtClean="0">
                          <a:effectLst/>
                          <a:latin typeface="Playfair Display" charset="0"/>
                        </a:rPr>
                        <a:t>giá</a:t>
                      </a:r>
                      <a:r>
                        <a:rPr lang="en-US" sz="1400" baseline="0" dirty="0" smtClean="0">
                          <a:effectLst/>
                          <a:latin typeface="Playfair Display" charset="0"/>
                        </a:rPr>
                        <a:t> </a:t>
                      </a:r>
                    </a:p>
                    <a:p>
                      <a:pPr marL="0" indent="0" algn="just">
                        <a:lnSpc>
                          <a:spcPct val="130000"/>
                        </a:lnSpc>
                        <a:spcAft>
                          <a:spcPts val="0"/>
                        </a:spcAft>
                        <a:buFontTx/>
                        <a:buNone/>
                      </a:pPr>
                      <a:r>
                        <a:rPr lang="en-US" sz="1400" baseline="0" dirty="0" smtClean="0">
                          <a:effectLst/>
                          <a:latin typeface="Playfair Display" charset="0"/>
                        </a:rPr>
                        <a:t>- </a:t>
                      </a:r>
                      <a:r>
                        <a:rPr lang="en-US" sz="1400" baseline="0" dirty="0" err="1" smtClean="0">
                          <a:effectLst/>
                          <a:latin typeface="Playfair Display" charset="0"/>
                        </a:rPr>
                        <a:t>Bế</a:t>
                      </a:r>
                      <a:r>
                        <a:rPr lang="en-US" sz="1400" baseline="0" dirty="0" smtClean="0">
                          <a:effectLst/>
                          <a:latin typeface="Playfair Display" charset="0"/>
                        </a:rPr>
                        <a:t> </a:t>
                      </a:r>
                      <a:r>
                        <a:rPr lang="en-US" sz="1400" baseline="0" dirty="0" err="1" smtClean="0">
                          <a:effectLst/>
                          <a:latin typeface="Playfair Display" charset="0"/>
                        </a:rPr>
                        <a:t>mạc</a:t>
                      </a:r>
                      <a:r>
                        <a:rPr lang="en-US" sz="1400" baseline="0" dirty="0" smtClean="0">
                          <a:effectLst/>
                          <a:latin typeface="Playfair Display" charset="0"/>
                        </a:rPr>
                        <a:t> </a:t>
                      </a:r>
                      <a:r>
                        <a:rPr lang="en-US" sz="1400" baseline="0" dirty="0" err="1" smtClean="0">
                          <a:effectLst/>
                          <a:latin typeface="Playfair Display" charset="0"/>
                        </a:rPr>
                        <a:t>khóa</a:t>
                      </a:r>
                      <a:r>
                        <a:rPr lang="en-US" sz="1400" baseline="0" dirty="0" smtClean="0">
                          <a:effectLst/>
                          <a:latin typeface="Playfair Display" charset="0"/>
                        </a:rPr>
                        <a:t> </a:t>
                      </a:r>
                      <a:r>
                        <a:rPr lang="en-US" sz="1400" baseline="0" dirty="0" err="1" smtClean="0">
                          <a:effectLst/>
                          <a:latin typeface="Playfair Display" charset="0"/>
                        </a:rPr>
                        <a:t>tập</a:t>
                      </a:r>
                      <a:r>
                        <a:rPr lang="en-US" sz="1400" baseline="0" dirty="0" smtClean="0">
                          <a:effectLst/>
                          <a:latin typeface="Playfair Display" charset="0"/>
                        </a:rPr>
                        <a:t> </a:t>
                      </a:r>
                      <a:r>
                        <a:rPr lang="en-US" sz="1400" baseline="0" dirty="0" err="1" smtClean="0">
                          <a:effectLst/>
                          <a:latin typeface="Playfair Display" charset="0"/>
                        </a:rPr>
                        <a:t>huấn</a:t>
                      </a:r>
                      <a:r>
                        <a:rPr lang="en-US" sz="1400" baseline="0" dirty="0" smtClean="0">
                          <a:effectLst/>
                          <a:latin typeface="Playfair Display" charset="0"/>
                        </a:rPr>
                        <a:t> </a:t>
                      </a:r>
                      <a:r>
                        <a:rPr lang="vi-VN" sz="1400" dirty="0" smtClean="0">
                          <a:effectLst/>
                        </a:rPr>
                        <a:t> </a:t>
                      </a:r>
                      <a:endParaRPr lang="en-US" sz="1400" dirty="0">
                        <a:effectLst/>
                        <a:latin typeface="Playfair Display" charset="0"/>
                      </a:endParaRPr>
                    </a:p>
                  </a:txBody>
                  <a:tcPr marL="29183" marR="29183" marT="0" marB="0"/>
                </a:tc>
                <a:tc>
                  <a:txBody>
                    <a:bodyPr/>
                    <a:lstStyle/>
                    <a:p>
                      <a:pPr algn="just">
                        <a:lnSpc>
                          <a:spcPct val="130000"/>
                        </a:lnSpc>
                        <a:spcAft>
                          <a:spcPts val="0"/>
                        </a:spcAft>
                      </a:pPr>
                      <a:r>
                        <a:rPr lang="vi-VN" sz="1400" dirty="0">
                          <a:effectLst/>
                        </a:rPr>
                        <a:t> </a:t>
                      </a:r>
                      <a:endParaRPr lang="en-US" sz="1400" dirty="0">
                        <a:effectLst/>
                        <a:latin typeface="Playfair Display" charset="0"/>
                      </a:endParaRPr>
                    </a:p>
                    <a:p>
                      <a:pPr algn="just">
                        <a:lnSpc>
                          <a:spcPct val="130000"/>
                        </a:lnSpc>
                        <a:spcAft>
                          <a:spcPts val="0"/>
                        </a:spcAft>
                      </a:pPr>
                      <a:r>
                        <a:rPr lang="vi-VN" sz="1400" dirty="0">
                          <a:effectLst/>
                        </a:rPr>
                        <a:t> </a:t>
                      </a:r>
                      <a:endParaRPr lang="en-US" sz="1400" dirty="0">
                        <a:effectLst/>
                        <a:latin typeface="Playfair Display" charset="0"/>
                      </a:endParaRPr>
                    </a:p>
                    <a:p>
                      <a:pPr algn="just">
                        <a:lnSpc>
                          <a:spcPct val="130000"/>
                        </a:lnSpc>
                        <a:spcAft>
                          <a:spcPts val="0"/>
                        </a:spcAft>
                      </a:pPr>
                      <a:r>
                        <a:rPr lang="vi-VN" sz="1400" dirty="0">
                          <a:effectLst/>
                        </a:rPr>
                        <a:t> </a:t>
                      </a:r>
                      <a:endParaRPr lang="en-US" sz="1400" dirty="0">
                        <a:effectLst/>
                        <a:latin typeface="Playfair Display" charset="0"/>
                      </a:endParaRPr>
                    </a:p>
                    <a:p>
                      <a:pPr algn="just">
                        <a:lnSpc>
                          <a:spcPct val="130000"/>
                        </a:lnSpc>
                        <a:spcAft>
                          <a:spcPts val="0"/>
                        </a:spcAft>
                      </a:pPr>
                      <a:r>
                        <a:rPr lang="en-US" sz="1400" dirty="0" smtClean="0">
                          <a:effectLst/>
                          <a:latin typeface="Playfair Display" charset="0"/>
                        </a:rPr>
                        <a:t>- </a:t>
                      </a:r>
                      <a:r>
                        <a:rPr lang="en-US" sz="1400" dirty="0" err="1" smtClean="0">
                          <a:effectLst/>
                          <a:latin typeface="Playfair Display" charset="0"/>
                        </a:rPr>
                        <a:t>Hỏi</a:t>
                      </a:r>
                      <a:r>
                        <a:rPr lang="en-US" sz="1400" dirty="0" smtClean="0">
                          <a:effectLst/>
                          <a:latin typeface="Playfair Display" charset="0"/>
                        </a:rPr>
                        <a:t>/</a:t>
                      </a:r>
                      <a:r>
                        <a:rPr lang="en-US" sz="1400" dirty="0" err="1" smtClean="0">
                          <a:effectLst/>
                          <a:latin typeface="Playfair Display" charset="0"/>
                        </a:rPr>
                        <a:t>đáp</a:t>
                      </a:r>
                      <a:endParaRPr lang="en-US" sz="1400" dirty="0">
                        <a:effectLst/>
                        <a:latin typeface="Playfair Display" charset="0"/>
                      </a:endParaRPr>
                    </a:p>
                    <a:p>
                      <a:pPr algn="just">
                        <a:lnSpc>
                          <a:spcPct val="130000"/>
                        </a:lnSpc>
                        <a:spcAft>
                          <a:spcPts val="0"/>
                        </a:spcAft>
                      </a:pPr>
                      <a:r>
                        <a:rPr lang="en-US" sz="1400" dirty="0" smtClean="0">
                          <a:effectLst/>
                          <a:latin typeface="Playfair Display" charset="0"/>
                        </a:rPr>
                        <a:t>-</a:t>
                      </a:r>
                      <a:r>
                        <a:rPr lang="en-US" sz="1400" baseline="0" dirty="0" smtClean="0">
                          <a:effectLst/>
                          <a:latin typeface="Playfair Display" charset="0"/>
                        </a:rPr>
                        <a:t> </a:t>
                      </a:r>
                      <a:r>
                        <a:rPr lang="en-US" sz="1400" baseline="0" dirty="0" err="1" smtClean="0">
                          <a:effectLst/>
                          <a:latin typeface="Playfair Display" charset="0"/>
                        </a:rPr>
                        <a:t>Thảo</a:t>
                      </a:r>
                      <a:r>
                        <a:rPr lang="en-US" sz="1400" baseline="0" dirty="0" smtClean="0">
                          <a:effectLst/>
                          <a:latin typeface="Playfair Display" charset="0"/>
                        </a:rPr>
                        <a:t> </a:t>
                      </a:r>
                      <a:r>
                        <a:rPr lang="en-US" sz="1400" baseline="0" dirty="0" err="1" smtClean="0">
                          <a:effectLst/>
                          <a:latin typeface="Playfair Display" charset="0"/>
                        </a:rPr>
                        <a:t>luận</a:t>
                      </a:r>
                      <a:r>
                        <a:rPr lang="en-US" sz="1400" baseline="0" dirty="0" smtClean="0">
                          <a:effectLst/>
                          <a:latin typeface="Playfair Display" charset="0"/>
                        </a:rPr>
                        <a:t> </a:t>
                      </a:r>
                      <a:r>
                        <a:rPr lang="en-US" sz="1400" baseline="0" dirty="0" err="1" smtClean="0">
                          <a:effectLst/>
                          <a:latin typeface="Playfair Display" charset="0"/>
                        </a:rPr>
                        <a:t>chung</a:t>
                      </a:r>
                      <a:r>
                        <a:rPr lang="en-US" sz="1400" baseline="0" dirty="0" smtClean="0">
                          <a:effectLst/>
                          <a:latin typeface="Playfair Display" charset="0"/>
                        </a:rPr>
                        <a:t> </a:t>
                      </a:r>
                      <a:r>
                        <a:rPr lang="en-US" sz="1400" dirty="0" smtClean="0">
                          <a:effectLst/>
                          <a:latin typeface="Playfair Display" charset="0"/>
                        </a:rPr>
                        <a:t>(</a:t>
                      </a:r>
                      <a:r>
                        <a:rPr lang="en-US" sz="1400" dirty="0" err="1">
                          <a:effectLst/>
                          <a:latin typeface="Playfair Display" charset="0"/>
                        </a:rPr>
                        <a:t>nếu</a:t>
                      </a:r>
                      <a:r>
                        <a:rPr lang="en-US" sz="1400" dirty="0">
                          <a:effectLst/>
                          <a:latin typeface="Playfair Display" charset="0"/>
                        </a:rPr>
                        <a:t> </a:t>
                      </a:r>
                      <a:r>
                        <a:rPr lang="en-US" sz="1400" dirty="0" err="1">
                          <a:effectLst/>
                          <a:latin typeface="Playfair Display" charset="0"/>
                        </a:rPr>
                        <a:t>cần</a:t>
                      </a:r>
                      <a:r>
                        <a:rPr lang="en-US" sz="1400" dirty="0">
                          <a:effectLst/>
                          <a:latin typeface="Playfair Display" charset="0"/>
                        </a:rPr>
                        <a:t>).</a:t>
                      </a:r>
                      <a:endParaRPr lang="en-US" sz="1400" dirty="0">
                        <a:effectLst/>
                        <a:latin typeface="Playfair Display" charset="0"/>
                        <a:ea typeface="Times New Roman"/>
                        <a:cs typeface="Times New Roman"/>
                      </a:endParaRPr>
                    </a:p>
                  </a:txBody>
                  <a:tcPr marL="29183" marR="29183" marT="0" marB="0"/>
                </a:tc>
                <a:tc>
                  <a:txBody>
                    <a:bodyPr/>
                    <a:lstStyle/>
                    <a:p>
                      <a:pPr algn="just">
                        <a:lnSpc>
                          <a:spcPct val="130000"/>
                        </a:lnSpc>
                        <a:spcAft>
                          <a:spcPts val="0"/>
                        </a:spcAft>
                      </a:pPr>
                      <a:r>
                        <a:rPr lang="vi-VN" sz="1400">
                          <a:effectLst/>
                        </a:rPr>
                        <a:t> </a:t>
                      </a:r>
                      <a:endParaRPr lang="en-US" sz="1400">
                        <a:effectLst/>
                        <a:latin typeface="Playfair Display" charset="0"/>
                      </a:endParaRPr>
                    </a:p>
                    <a:p>
                      <a:pPr algn="just">
                        <a:lnSpc>
                          <a:spcPct val="130000"/>
                        </a:lnSpc>
                        <a:spcAft>
                          <a:spcPts val="0"/>
                        </a:spcAft>
                      </a:pPr>
                      <a:r>
                        <a:rPr lang="vi-VN" sz="1400">
                          <a:effectLst/>
                        </a:rPr>
                        <a:t> </a:t>
                      </a:r>
                      <a:endParaRPr lang="en-US" sz="1400">
                        <a:effectLst/>
                        <a:latin typeface="Playfair Display" charset="0"/>
                      </a:endParaRPr>
                    </a:p>
                    <a:p>
                      <a:pPr algn="just">
                        <a:lnSpc>
                          <a:spcPct val="130000"/>
                        </a:lnSpc>
                        <a:spcAft>
                          <a:spcPts val="0"/>
                        </a:spcAft>
                      </a:pPr>
                      <a:r>
                        <a:rPr lang="vi-VN" sz="1400">
                          <a:effectLst/>
                        </a:rPr>
                        <a:t> </a:t>
                      </a:r>
                      <a:endParaRPr lang="en-US" sz="1400">
                        <a:effectLst/>
                        <a:latin typeface="Playfair Display" charset="0"/>
                      </a:endParaRPr>
                    </a:p>
                    <a:p>
                      <a:pPr algn="just">
                        <a:lnSpc>
                          <a:spcPct val="130000"/>
                        </a:lnSpc>
                        <a:spcAft>
                          <a:spcPts val="0"/>
                        </a:spcAft>
                      </a:pPr>
                      <a:r>
                        <a:rPr lang="en-US" sz="1400">
                          <a:effectLst/>
                          <a:latin typeface="Playfair Display" charset="0"/>
                        </a:rPr>
                        <a:t>17 phút</a:t>
                      </a:r>
                      <a:endParaRPr lang="en-US" sz="1400">
                        <a:effectLst/>
                        <a:latin typeface="Playfair Display" charset="0"/>
                        <a:ea typeface="Times New Roman"/>
                        <a:cs typeface="Times New Roman"/>
                      </a:endParaRPr>
                    </a:p>
                  </a:txBody>
                  <a:tcPr marL="29183" marR="29183" marT="0" marB="0"/>
                </a:tc>
                <a:tc>
                  <a:txBody>
                    <a:bodyPr/>
                    <a:lstStyle/>
                    <a:p>
                      <a:pPr algn="just">
                        <a:lnSpc>
                          <a:spcPct val="130000"/>
                        </a:lnSpc>
                        <a:spcAft>
                          <a:spcPts val="0"/>
                        </a:spcAft>
                      </a:pPr>
                      <a:r>
                        <a:rPr lang="en-US" sz="1400">
                          <a:effectLst/>
                          <a:latin typeface="Playfair Display" charset="0"/>
                        </a:rPr>
                        <a:t> </a:t>
                      </a:r>
                      <a:endParaRPr lang="en-US" sz="1400">
                        <a:effectLst/>
                        <a:latin typeface="Playfair Display" charset="0"/>
                        <a:ea typeface="Times New Roman"/>
                        <a:cs typeface="Times New Roman"/>
                      </a:endParaRPr>
                    </a:p>
                  </a:txBody>
                  <a:tcPr marL="29183" marR="29183" marT="0" marB="0"/>
                </a:tc>
              </a:tr>
              <a:tr h="248870">
                <a:tc gridSpan="2">
                  <a:txBody>
                    <a:bodyPr/>
                    <a:lstStyle/>
                    <a:p>
                      <a:pPr algn="l">
                        <a:lnSpc>
                          <a:spcPct val="130000"/>
                        </a:lnSpc>
                        <a:spcAft>
                          <a:spcPts val="0"/>
                        </a:spcAft>
                      </a:pPr>
                      <a:r>
                        <a:rPr lang="en-US" sz="1400" b="1" dirty="0" err="1">
                          <a:effectLst/>
                          <a:latin typeface="Playfair Display" charset="0"/>
                        </a:rPr>
                        <a:t>Tổng</a:t>
                      </a:r>
                      <a:r>
                        <a:rPr lang="en-US" sz="1400" b="1" dirty="0">
                          <a:effectLst/>
                          <a:latin typeface="Playfair Display" charset="0"/>
                        </a:rPr>
                        <a:t> </a:t>
                      </a:r>
                      <a:r>
                        <a:rPr lang="en-US" sz="1400" b="1" dirty="0" err="1">
                          <a:effectLst/>
                          <a:latin typeface="Playfair Display" charset="0"/>
                        </a:rPr>
                        <a:t>thời</a:t>
                      </a:r>
                      <a:r>
                        <a:rPr lang="en-US" sz="1400" b="1" dirty="0">
                          <a:effectLst/>
                          <a:latin typeface="Playfair Display" charset="0"/>
                        </a:rPr>
                        <a:t> </a:t>
                      </a:r>
                      <a:r>
                        <a:rPr lang="en-US" sz="1400" b="1" dirty="0" err="1">
                          <a:effectLst/>
                          <a:latin typeface="Playfair Display" charset="0"/>
                        </a:rPr>
                        <a:t>gian</a:t>
                      </a:r>
                      <a:endParaRPr lang="en-US" sz="1400" b="1" dirty="0">
                        <a:effectLst/>
                        <a:latin typeface="Playfair Display" charset="0"/>
                        <a:ea typeface="Times New Roman"/>
                        <a:cs typeface="Times New Roman"/>
                      </a:endParaRPr>
                    </a:p>
                  </a:txBody>
                  <a:tcPr marL="29183" marR="29183" marT="0" marB="0" anchor="ctr"/>
                </a:tc>
                <a:tc hMerge="1">
                  <a:txBody>
                    <a:bodyPr/>
                    <a:lstStyle/>
                    <a:p>
                      <a:endParaRPr lang="en-US"/>
                    </a:p>
                  </a:txBody>
                  <a:tcPr/>
                </a:tc>
                <a:tc>
                  <a:txBody>
                    <a:bodyPr/>
                    <a:lstStyle/>
                    <a:p>
                      <a:pPr algn="l">
                        <a:lnSpc>
                          <a:spcPct val="130000"/>
                        </a:lnSpc>
                        <a:spcAft>
                          <a:spcPts val="0"/>
                        </a:spcAft>
                      </a:pPr>
                      <a:r>
                        <a:rPr lang="en-US" sz="1400" b="1" dirty="0">
                          <a:effectLst/>
                          <a:latin typeface="Playfair Display" charset="0"/>
                        </a:rPr>
                        <a:t>55 </a:t>
                      </a:r>
                      <a:r>
                        <a:rPr lang="en-US" sz="1400" b="1" dirty="0" err="1">
                          <a:effectLst/>
                          <a:latin typeface="Playfair Display" charset="0"/>
                        </a:rPr>
                        <a:t>phút</a:t>
                      </a:r>
                      <a:endParaRPr lang="en-US" sz="1400" b="1" dirty="0">
                        <a:effectLst/>
                        <a:latin typeface="Playfair Display" charset="0"/>
                        <a:ea typeface="Times New Roman"/>
                        <a:cs typeface="Times New Roman"/>
                      </a:endParaRPr>
                    </a:p>
                  </a:txBody>
                  <a:tcPr marL="29183" marR="29183" marT="0" marB="0" anchor="ctr"/>
                </a:tc>
                <a:tc>
                  <a:txBody>
                    <a:bodyPr/>
                    <a:lstStyle/>
                    <a:p>
                      <a:pPr algn="l">
                        <a:lnSpc>
                          <a:spcPct val="130000"/>
                        </a:lnSpc>
                        <a:spcAft>
                          <a:spcPts val="0"/>
                        </a:spcAft>
                      </a:pPr>
                      <a:r>
                        <a:rPr lang="en-US" sz="1400" dirty="0">
                          <a:effectLst/>
                          <a:latin typeface="Playfair Display" charset="0"/>
                        </a:rPr>
                        <a:t> </a:t>
                      </a:r>
                      <a:endParaRPr lang="en-US" sz="1400" dirty="0">
                        <a:effectLst/>
                        <a:latin typeface="Playfair Display" charset="0"/>
                        <a:ea typeface="Times New Roman"/>
                        <a:cs typeface="Times New Roman"/>
                      </a:endParaRPr>
                    </a:p>
                  </a:txBody>
                  <a:tcPr marL="29183" marR="29183" marT="0" marB="0" anchor="ctr"/>
                </a:tc>
              </a:tr>
            </a:tbl>
          </a:graphicData>
        </a:graphic>
      </p:graphicFrame>
    </p:spTree>
    <p:extLst>
      <p:ext uri="{BB962C8B-B14F-4D97-AF65-F5344CB8AC3E}">
        <p14:creationId xmlns:p14="http://schemas.microsoft.com/office/powerpoint/2010/main" val="34751424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68</a:t>
            </a:fld>
            <a:endParaRPr lang="en"/>
          </a:p>
        </p:txBody>
      </p:sp>
      <p:sp>
        <p:nvSpPr>
          <p:cNvPr id="3" name="Rectangle 2"/>
          <p:cNvSpPr/>
          <p:nvPr/>
        </p:nvSpPr>
        <p:spPr>
          <a:xfrm>
            <a:off x="678426" y="361950"/>
            <a:ext cx="8077200" cy="4893647"/>
          </a:xfrm>
          <a:prstGeom prst="rect">
            <a:avLst/>
          </a:prstGeom>
        </p:spPr>
        <p:txBody>
          <a:bodyPr wrap="square">
            <a:spAutoFit/>
          </a:bodyPr>
          <a:lstStyle/>
          <a:p>
            <a:r>
              <a:rPr lang="en-US" sz="1200" b="1" dirty="0">
                <a:latin typeface="Playfair Display" charset="0"/>
              </a:rPr>
              <a:t>4. MỘT SỐ HƯỚNG DẪN CHO GIẢNG VIÊN KHI GIẢNG ONLINE</a:t>
            </a:r>
            <a:endParaRPr lang="en-US" sz="1200" dirty="0">
              <a:latin typeface="Playfair Display" charset="0"/>
            </a:endParaRPr>
          </a:p>
          <a:p>
            <a:r>
              <a:rPr lang="en-US" sz="1200" dirty="0" err="1">
                <a:latin typeface="Playfair Display" charset="0"/>
              </a:rPr>
              <a:t>Trong</a:t>
            </a:r>
            <a:r>
              <a:rPr lang="en-US" sz="1200" dirty="0">
                <a:latin typeface="Playfair Display" charset="0"/>
              </a:rPr>
              <a:t> </a:t>
            </a:r>
            <a:r>
              <a:rPr lang="en-US" sz="1200" dirty="0" err="1">
                <a:latin typeface="Playfair Display" charset="0"/>
              </a:rPr>
              <a:t>trường</a:t>
            </a:r>
            <a:r>
              <a:rPr lang="en-US" sz="1200" dirty="0">
                <a:latin typeface="Playfair Display" charset="0"/>
              </a:rPr>
              <a:t> </a:t>
            </a:r>
            <a:r>
              <a:rPr lang="en-US" sz="1200" dirty="0" err="1">
                <a:latin typeface="Playfair Display" charset="0"/>
              </a:rPr>
              <a:t>hợp</a:t>
            </a:r>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dạy</a:t>
            </a:r>
            <a:r>
              <a:rPr lang="en-US" sz="1200" dirty="0">
                <a:latin typeface="Playfair Display" charset="0"/>
              </a:rPr>
              <a:t> online, </a:t>
            </a:r>
            <a:r>
              <a:rPr lang="en-US" sz="1200" dirty="0" err="1">
                <a:latin typeface="Playfair Display" charset="0"/>
              </a:rPr>
              <a:t>giảng</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cần</a:t>
            </a:r>
            <a:r>
              <a:rPr lang="en-US" sz="1200" dirty="0">
                <a:latin typeface="Playfair Display" charset="0"/>
              </a:rPr>
              <a:t> </a:t>
            </a:r>
            <a:r>
              <a:rPr lang="en-US" sz="1200" dirty="0" err="1">
                <a:latin typeface="Playfair Display" charset="0"/>
              </a:rPr>
              <a:t>chú</a:t>
            </a:r>
            <a:r>
              <a:rPr lang="en-US" sz="1200" dirty="0">
                <a:latin typeface="Playfair Display" charset="0"/>
              </a:rPr>
              <a:t> ý </a:t>
            </a:r>
            <a:r>
              <a:rPr lang="en-US" sz="1200" dirty="0" err="1">
                <a:latin typeface="Playfair Display" charset="0"/>
              </a:rPr>
              <a:t>một</a:t>
            </a:r>
            <a:r>
              <a:rPr lang="en-US" sz="1200" dirty="0">
                <a:latin typeface="Playfair Display" charset="0"/>
              </a:rPr>
              <a:t> </a:t>
            </a:r>
            <a:r>
              <a:rPr lang="en-US" sz="1200" dirty="0" err="1">
                <a:latin typeface="Playfair Display" charset="0"/>
              </a:rPr>
              <a:t>số</a:t>
            </a:r>
            <a:r>
              <a:rPr lang="en-US" sz="1200" dirty="0">
                <a:latin typeface="Playfair Display" charset="0"/>
              </a:rPr>
              <a:t> </a:t>
            </a:r>
            <a:r>
              <a:rPr lang="en-US" sz="1200" dirty="0" err="1">
                <a:latin typeface="Playfair Display" charset="0"/>
              </a:rPr>
              <a:t>phương</a:t>
            </a:r>
            <a:r>
              <a:rPr lang="en-US" sz="1200" dirty="0">
                <a:latin typeface="Playfair Display" charset="0"/>
              </a:rPr>
              <a:t> </a:t>
            </a:r>
            <a:r>
              <a:rPr lang="en-US" sz="1200" dirty="0" err="1">
                <a:latin typeface="Playfair Display" charset="0"/>
              </a:rPr>
              <a:t>pháp</a:t>
            </a:r>
            <a:r>
              <a:rPr lang="en-US" sz="1200" dirty="0">
                <a:latin typeface="Playfair Display" charset="0"/>
              </a:rPr>
              <a:t> </a:t>
            </a:r>
            <a:r>
              <a:rPr lang="en-US" sz="1200" dirty="0" err="1">
                <a:latin typeface="Playfair Display" charset="0"/>
              </a:rPr>
              <a:t>và</a:t>
            </a:r>
            <a:r>
              <a:rPr lang="en-US" sz="1200" dirty="0">
                <a:latin typeface="Playfair Display" charset="0"/>
              </a:rPr>
              <a:t> </a:t>
            </a:r>
            <a:r>
              <a:rPr lang="en-US" sz="1200" dirty="0" err="1">
                <a:latin typeface="Playfair Display" charset="0"/>
              </a:rPr>
              <a:t>kỹ</a:t>
            </a:r>
            <a:r>
              <a:rPr lang="en-US" sz="1200" dirty="0">
                <a:latin typeface="Playfair Display" charset="0"/>
              </a:rPr>
              <a:t> </a:t>
            </a:r>
            <a:r>
              <a:rPr lang="en-US" sz="1200" dirty="0" err="1">
                <a:latin typeface="Playfair Display" charset="0"/>
              </a:rPr>
              <a:t>năng</a:t>
            </a:r>
            <a:r>
              <a:rPr lang="en-US" sz="1200" dirty="0">
                <a:latin typeface="Playfair Display" charset="0"/>
              </a:rPr>
              <a:t>.</a:t>
            </a:r>
          </a:p>
          <a:p>
            <a:r>
              <a:rPr lang="en-US" sz="1200" i="1" u="sng" dirty="0" err="1">
                <a:latin typeface="Playfair Display" charset="0"/>
              </a:rPr>
              <a:t>Về</a:t>
            </a:r>
            <a:r>
              <a:rPr lang="en-US" sz="1200" i="1" u="sng" dirty="0">
                <a:latin typeface="Playfair Display" charset="0"/>
              </a:rPr>
              <a:t> </a:t>
            </a:r>
            <a:r>
              <a:rPr lang="en-US" sz="1200" i="1" u="sng" dirty="0" err="1">
                <a:latin typeface="Playfair Display" charset="0"/>
              </a:rPr>
              <a:t>phương</a:t>
            </a:r>
            <a:r>
              <a:rPr lang="en-US" sz="1200" i="1" u="sng" dirty="0">
                <a:latin typeface="Playfair Display" charset="0"/>
              </a:rPr>
              <a:t> </a:t>
            </a:r>
            <a:r>
              <a:rPr lang="en-US" sz="1200" i="1" u="sng" dirty="0" err="1">
                <a:latin typeface="Playfair Display" charset="0"/>
              </a:rPr>
              <a:t>pháp</a:t>
            </a:r>
            <a:r>
              <a:rPr lang="en-US" sz="1200" dirty="0">
                <a:latin typeface="Playfair Display" charset="0"/>
              </a:rPr>
              <a:t>: </a:t>
            </a:r>
          </a:p>
          <a:p>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phải</a:t>
            </a:r>
            <a:r>
              <a:rPr lang="en-US" sz="1200" dirty="0">
                <a:latin typeface="Playfair Display" charset="0"/>
              </a:rPr>
              <a:t> </a:t>
            </a:r>
            <a:r>
              <a:rPr lang="en-US" sz="1200" dirty="0" err="1">
                <a:latin typeface="Playfair Display" charset="0"/>
              </a:rPr>
              <a:t>làm</a:t>
            </a:r>
            <a:r>
              <a:rPr lang="en-US" sz="1200" dirty="0">
                <a:latin typeface="Playfair Display" charset="0"/>
              </a:rPr>
              <a:t> </a:t>
            </a:r>
            <a:r>
              <a:rPr lang="en-US" sz="1200" dirty="0" err="1">
                <a:latin typeface="Playfair Display" charset="0"/>
              </a:rPr>
              <a:t>chủ</a:t>
            </a:r>
            <a:r>
              <a:rPr lang="en-US" sz="1200" dirty="0">
                <a:latin typeface="Playfair Display" charset="0"/>
              </a:rPr>
              <a:t> </a:t>
            </a:r>
            <a:r>
              <a:rPr lang="en-US" sz="1200" dirty="0" err="1">
                <a:latin typeface="Playfair Display" charset="0"/>
              </a:rPr>
              <a:t>được</a:t>
            </a:r>
            <a:r>
              <a:rPr lang="en-US" sz="1200" dirty="0">
                <a:latin typeface="Playfair Display" charset="0"/>
              </a:rPr>
              <a:t> </a:t>
            </a:r>
            <a:r>
              <a:rPr lang="en-US" sz="1200" dirty="0" err="1">
                <a:latin typeface="Playfair Display" charset="0"/>
              </a:rPr>
              <a:t>các</a:t>
            </a:r>
            <a:r>
              <a:rPr lang="en-US" sz="1200" dirty="0">
                <a:latin typeface="Playfair Display" charset="0"/>
              </a:rPr>
              <a:t> </a:t>
            </a:r>
            <a:r>
              <a:rPr lang="en-US" sz="1200" dirty="0" err="1">
                <a:latin typeface="Playfair Display" charset="0"/>
              </a:rPr>
              <a:t>công</a:t>
            </a:r>
            <a:r>
              <a:rPr lang="en-US" sz="1200" dirty="0">
                <a:latin typeface="Playfair Display" charset="0"/>
              </a:rPr>
              <a:t> </a:t>
            </a:r>
            <a:r>
              <a:rPr lang="en-US" sz="1200" dirty="0" err="1">
                <a:latin typeface="Playfair Display" charset="0"/>
              </a:rPr>
              <a:t>cụ</a:t>
            </a:r>
            <a:r>
              <a:rPr lang="en-US" sz="1200" dirty="0">
                <a:latin typeface="Playfair Display" charset="0"/>
              </a:rPr>
              <a:t>, </a:t>
            </a:r>
            <a:r>
              <a:rPr lang="en-US" sz="1200" dirty="0" err="1">
                <a:latin typeface="Playfair Display" charset="0"/>
              </a:rPr>
              <a:t>thiết</a:t>
            </a:r>
            <a:r>
              <a:rPr lang="en-US" sz="1200" dirty="0">
                <a:latin typeface="Playfair Display" charset="0"/>
              </a:rPr>
              <a:t> </a:t>
            </a:r>
            <a:r>
              <a:rPr lang="en-US" sz="1200" dirty="0" err="1">
                <a:latin typeface="Playfair Display" charset="0"/>
              </a:rPr>
              <a:t>bị</a:t>
            </a:r>
            <a:r>
              <a:rPr lang="en-US" sz="1200" dirty="0">
                <a:latin typeface="Playfair Display" charset="0"/>
              </a:rPr>
              <a:t> </a:t>
            </a:r>
            <a:r>
              <a:rPr lang="en-US" sz="1200" dirty="0" err="1">
                <a:latin typeface="Playfair Display" charset="0"/>
              </a:rPr>
              <a:t>công</a:t>
            </a:r>
            <a:r>
              <a:rPr lang="en-US" sz="1200" dirty="0">
                <a:latin typeface="Playfair Display" charset="0"/>
              </a:rPr>
              <a:t> </a:t>
            </a:r>
            <a:r>
              <a:rPr lang="en-US" sz="1200" dirty="0" err="1">
                <a:latin typeface="Playfair Display" charset="0"/>
              </a:rPr>
              <a:t>nghệ</a:t>
            </a:r>
            <a:r>
              <a:rPr lang="en-US" sz="1200" dirty="0">
                <a:latin typeface="Playfair Display" charset="0"/>
              </a:rPr>
              <a:t>; </a:t>
            </a:r>
          </a:p>
          <a:p>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cần</a:t>
            </a:r>
            <a:r>
              <a:rPr lang="en-US" sz="1200" dirty="0">
                <a:latin typeface="Playfair Display" charset="0"/>
              </a:rPr>
              <a:t> </a:t>
            </a:r>
            <a:r>
              <a:rPr lang="en-US" sz="1200" dirty="0" err="1">
                <a:latin typeface="Playfair Display" charset="0"/>
              </a:rPr>
              <a:t>có</a:t>
            </a:r>
            <a:r>
              <a:rPr lang="en-US" sz="1200" dirty="0">
                <a:latin typeface="Playfair Display" charset="0"/>
              </a:rPr>
              <a:t> </a:t>
            </a:r>
            <a:r>
              <a:rPr lang="en-US" sz="1200" dirty="0" err="1">
                <a:latin typeface="Playfair Display" charset="0"/>
              </a:rPr>
              <a:t>sự</a:t>
            </a:r>
            <a:r>
              <a:rPr lang="en-US" sz="1200" dirty="0">
                <a:latin typeface="Playfair Display" charset="0"/>
              </a:rPr>
              <a:t> </a:t>
            </a:r>
            <a:r>
              <a:rPr lang="en-US" sz="1200" dirty="0" err="1">
                <a:latin typeface="Playfair Display" charset="0"/>
              </a:rPr>
              <a:t>phản</a:t>
            </a:r>
            <a:r>
              <a:rPr lang="en-US" sz="1200" dirty="0">
                <a:latin typeface="Playfair Display" charset="0"/>
              </a:rPr>
              <a:t> </a:t>
            </a:r>
            <a:r>
              <a:rPr lang="en-US" sz="1200" dirty="0" err="1">
                <a:latin typeface="Playfair Display" charset="0"/>
              </a:rPr>
              <a:t>biện</a:t>
            </a:r>
            <a:r>
              <a:rPr lang="en-US" sz="1200" dirty="0">
                <a:latin typeface="Playfair Display" charset="0"/>
              </a:rPr>
              <a:t>, </a:t>
            </a:r>
            <a:r>
              <a:rPr lang="en-US" sz="1200" dirty="0" err="1">
                <a:latin typeface="Playfair Display" charset="0"/>
              </a:rPr>
              <a:t>trao</a:t>
            </a:r>
            <a:r>
              <a:rPr lang="en-US" sz="1200" dirty="0">
                <a:latin typeface="Playfair Display" charset="0"/>
              </a:rPr>
              <a:t> </a:t>
            </a:r>
            <a:r>
              <a:rPr lang="en-US" sz="1200" dirty="0" err="1">
                <a:latin typeface="Playfair Display" charset="0"/>
              </a:rPr>
              <a:t>đổi</a:t>
            </a:r>
            <a:r>
              <a:rPr lang="en-US" sz="1200" dirty="0">
                <a:latin typeface="Playfair Display" charset="0"/>
              </a:rPr>
              <a:t> </a:t>
            </a:r>
            <a:r>
              <a:rPr lang="en-US" sz="1200" dirty="0" err="1">
                <a:latin typeface="Playfair Display" charset="0"/>
              </a:rPr>
              <a:t>để</a:t>
            </a:r>
            <a:r>
              <a:rPr lang="en-US" sz="1200" dirty="0">
                <a:latin typeface="Playfair Display" charset="0"/>
              </a:rPr>
              <a:t> </a:t>
            </a:r>
            <a:r>
              <a:rPr lang="en-US" sz="1200" dirty="0" err="1">
                <a:latin typeface="Playfair Display" charset="0"/>
              </a:rPr>
              <a:t>giúp</a:t>
            </a:r>
            <a:r>
              <a:rPr lang="en-US" sz="1200" dirty="0">
                <a:latin typeface="Playfair Display" charset="0"/>
              </a:rPr>
              <a:t> </a:t>
            </a:r>
            <a:r>
              <a:rPr lang="en-US" sz="1200" dirty="0" err="1">
                <a:latin typeface="Playfair Display" charset="0"/>
              </a:rPr>
              <a:t>học</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phát</a:t>
            </a:r>
            <a:r>
              <a:rPr lang="en-US" sz="1200" dirty="0">
                <a:latin typeface="Playfair Display" charset="0"/>
              </a:rPr>
              <a:t> </a:t>
            </a:r>
            <a:r>
              <a:rPr lang="en-US" sz="1200" dirty="0" err="1">
                <a:latin typeface="Playfair Display" charset="0"/>
              </a:rPr>
              <a:t>huy</a:t>
            </a:r>
            <a:r>
              <a:rPr lang="en-US" sz="1200" dirty="0">
                <a:latin typeface="Playfair Display" charset="0"/>
              </a:rPr>
              <a:t> </a:t>
            </a:r>
            <a:r>
              <a:rPr lang="en-US" sz="1200" dirty="0" err="1">
                <a:latin typeface="Playfair Display" charset="0"/>
              </a:rPr>
              <a:t>được</a:t>
            </a:r>
            <a:r>
              <a:rPr lang="en-US" sz="1200" dirty="0">
                <a:latin typeface="Playfair Display" charset="0"/>
              </a:rPr>
              <a:t> </a:t>
            </a:r>
            <a:r>
              <a:rPr lang="en-US" sz="1200" dirty="0" err="1">
                <a:latin typeface="Playfair Display" charset="0"/>
              </a:rPr>
              <a:t>tính</a:t>
            </a:r>
            <a:r>
              <a:rPr lang="en-US" sz="1200" dirty="0">
                <a:latin typeface="Playfair Display" charset="0"/>
              </a:rPr>
              <a:t> </a:t>
            </a:r>
            <a:r>
              <a:rPr lang="en-US" sz="1200" dirty="0" err="1">
                <a:latin typeface="Playfair Display" charset="0"/>
              </a:rPr>
              <a:t>chủ</a:t>
            </a:r>
            <a:r>
              <a:rPr lang="en-US" sz="1200" dirty="0">
                <a:latin typeface="Playfair Display" charset="0"/>
              </a:rPr>
              <a:t> </a:t>
            </a:r>
            <a:r>
              <a:rPr lang="en-US" sz="1200" dirty="0" err="1">
                <a:latin typeface="Playfair Display" charset="0"/>
              </a:rPr>
              <a:t>động</a:t>
            </a:r>
            <a:r>
              <a:rPr lang="en-US" sz="1200" dirty="0">
                <a:latin typeface="Playfair Display" charset="0"/>
              </a:rPr>
              <a:t> </a:t>
            </a:r>
            <a:r>
              <a:rPr lang="en-US" sz="1200" dirty="0" err="1">
                <a:latin typeface="Playfair Display" charset="0"/>
              </a:rPr>
              <a:t>trong</a:t>
            </a:r>
            <a:r>
              <a:rPr lang="en-US" sz="1200" dirty="0">
                <a:latin typeface="Playfair Display" charset="0"/>
              </a:rPr>
              <a:t> </a:t>
            </a:r>
            <a:r>
              <a:rPr lang="en-US" sz="1200" dirty="0" err="1">
                <a:latin typeface="Playfair Display" charset="0"/>
              </a:rPr>
              <a:t>các</a:t>
            </a:r>
            <a:r>
              <a:rPr lang="en-US" sz="1200" dirty="0">
                <a:latin typeface="Playfair Display" charset="0"/>
              </a:rPr>
              <a:t> </a:t>
            </a:r>
            <a:r>
              <a:rPr lang="en-US" sz="1200" dirty="0" err="1">
                <a:latin typeface="Playfair Display" charset="0"/>
              </a:rPr>
              <a:t>hoạt</a:t>
            </a:r>
            <a:r>
              <a:rPr lang="en-US" sz="1200" dirty="0">
                <a:latin typeface="Playfair Display" charset="0"/>
              </a:rPr>
              <a:t> </a:t>
            </a:r>
            <a:r>
              <a:rPr lang="en-US" sz="1200" dirty="0" err="1">
                <a:latin typeface="Playfair Display" charset="0"/>
              </a:rPr>
              <a:t>động</a:t>
            </a:r>
            <a:r>
              <a:rPr lang="en-US" sz="1200" dirty="0">
                <a:latin typeface="Playfair Display" charset="0"/>
              </a:rPr>
              <a:t>;</a:t>
            </a:r>
          </a:p>
          <a:p>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phải</a:t>
            </a:r>
            <a:r>
              <a:rPr lang="en-US" sz="1200" dirty="0">
                <a:latin typeface="Playfair Display" charset="0"/>
              </a:rPr>
              <a:t> </a:t>
            </a:r>
            <a:r>
              <a:rPr lang="en-US" sz="1200" dirty="0" err="1">
                <a:latin typeface="Playfair Display" charset="0"/>
              </a:rPr>
              <a:t>tích</a:t>
            </a:r>
            <a:r>
              <a:rPr lang="en-US" sz="1200" dirty="0">
                <a:latin typeface="Playfair Display" charset="0"/>
              </a:rPr>
              <a:t> </a:t>
            </a:r>
            <a:r>
              <a:rPr lang="en-US" sz="1200" dirty="0" err="1">
                <a:latin typeface="Playfair Display" charset="0"/>
              </a:rPr>
              <a:t>cực</a:t>
            </a:r>
            <a:r>
              <a:rPr lang="en-US" sz="1200" dirty="0">
                <a:latin typeface="Playfair Display" charset="0"/>
              </a:rPr>
              <a:t> </a:t>
            </a:r>
            <a:r>
              <a:rPr lang="en-US" sz="1200" dirty="0" err="1">
                <a:latin typeface="Playfair Display" charset="0"/>
              </a:rPr>
              <a:t>và</a:t>
            </a:r>
            <a:r>
              <a:rPr lang="en-US" sz="1200" dirty="0">
                <a:latin typeface="Playfair Display" charset="0"/>
              </a:rPr>
              <a:t> </a:t>
            </a:r>
            <a:r>
              <a:rPr lang="en-US" sz="1200" dirty="0" err="1">
                <a:latin typeface="Playfair Display" charset="0"/>
              </a:rPr>
              <a:t>chủ</a:t>
            </a:r>
            <a:r>
              <a:rPr lang="en-US" sz="1200" dirty="0">
                <a:latin typeface="Playfair Display" charset="0"/>
              </a:rPr>
              <a:t> </a:t>
            </a:r>
            <a:r>
              <a:rPr lang="en-US" sz="1200" dirty="0" err="1">
                <a:latin typeface="Playfair Display" charset="0"/>
              </a:rPr>
              <a:t>động</a:t>
            </a:r>
            <a:r>
              <a:rPr lang="en-US" sz="1200" dirty="0">
                <a:latin typeface="Playfair Display" charset="0"/>
              </a:rPr>
              <a:t> </a:t>
            </a:r>
            <a:r>
              <a:rPr lang="en-US" sz="1200" dirty="0" err="1">
                <a:latin typeface="Playfair Display" charset="0"/>
              </a:rPr>
              <a:t>đầu</a:t>
            </a:r>
            <a:r>
              <a:rPr lang="en-US" sz="1200" dirty="0">
                <a:latin typeface="Playfair Display" charset="0"/>
              </a:rPr>
              <a:t> </a:t>
            </a:r>
            <a:r>
              <a:rPr lang="en-US" sz="1200" dirty="0" err="1">
                <a:latin typeface="Playfair Display" charset="0"/>
              </a:rPr>
              <a:t>tư</a:t>
            </a:r>
            <a:r>
              <a:rPr lang="en-US" sz="1200" dirty="0">
                <a:latin typeface="Playfair Display" charset="0"/>
              </a:rPr>
              <a:t> </a:t>
            </a:r>
            <a:r>
              <a:rPr lang="en-US" sz="1200" dirty="0" err="1">
                <a:latin typeface="Playfair Display" charset="0"/>
              </a:rPr>
              <a:t>thời</a:t>
            </a:r>
            <a:r>
              <a:rPr lang="en-US" sz="1200" dirty="0">
                <a:latin typeface="Playfair Display" charset="0"/>
              </a:rPr>
              <a:t> </a:t>
            </a:r>
            <a:r>
              <a:rPr lang="en-US" sz="1200" dirty="0" err="1">
                <a:latin typeface="Playfair Display" charset="0"/>
              </a:rPr>
              <a:t>gian</a:t>
            </a:r>
            <a:r>
              <a:rPr lang="en-US" sz="1200" dirty="0">
                <a:latin typeface="Playfair Display" charset="0"/>
              </a:rPr>
              <a:t>, </a:t>
            </a:r>
            <a:r>
              <a:rPr lang="en-US" sz="1200" dirty="0" err="1">
                <a:latin typeface="Playfair Display" charset="0"/>
              </a:rPr>
              <a:t>trí</a:t>
            </a:r>
            <a:r>
              <a:rPr lang="en-US" sz="1200" dirty="0">
                <a:latin typeface="Playfair Display" charset="0"/>
              </a:rPr>
              <a:t> </a:t>
            </a:r>
            <a:r>
              <a:rPr lang="en-US" sz="1200" dirty="0" err="1">
                <a:latin typeface="Playfair Display" charset="0"/>
              </a:rPr>
              <a:t>tuệ</a:t>
            </a:r>
            <a:r>
              <a:rPr lang="en-US" sz="1200" dirty="0">
                <a:latin typeface="Playfair Display" charset="0"/>
              </a:rPr>
              <a:t> </a:t>
            </a:r>
            <a:r>
              <a:rPr lang="en-US" sz="1200" dirty="0" err="1">
                <a:latin typeface="Playfair Display" charset="0"/>
              </a:rPr>
              <a:t>cho</a:t>
            </a:r>
            <a:r>
              <a:rPr lang="en-US" sz="1200" dirty="0">
                <a:latin typeface="Playfair Display" charset="0"/>
              </a:rPr>
              <a:t> </a:t>
            </a:r>
            <a:r>
              <a:rPr lang="en-US" sz="1200" dirty="0" err="1">
                <a:latin typeface="Playfair Display" charset="0"/>
              </a:rPr>
              <a:t>các</a:t>
            </a:r>
            <a:r>
              <a:rPr lang="en-US" sz="1200" dirty="0">
                <a:latin typeface="Playfair Display" charset="0"/>
              </a:rPr>
              <a:t> </a:t>
            </a:r>
            <a:r>
              <a:rPr lang="en-US" sz="1200" dirty="0" err="1">
                <a:latin typeface="Playfair Display" charset="0"/>
              </a:rPr>
              <a:t>bài</a:t>
            </a:r>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trực</a:t>
            </a:r>
            <a:r>
              <a:rPr lang="en-US" sz="1200" dirty="0">
                <a:latin typeface="Playfair Display" charset="0"/>
              </a:rPr>
              <a:t> </a:t>
            </a:r>
            <a:r>
              <a:rPr lang="en-US" sz="1200" dirty="0" err="1">
                <a:latin typeface="Playfair Display" charset="0"/>
              </a:rPr>
              <a:t>tuyến</a:t>
            </a:r>
            <a:r>
              <a:rPr lang="en-US" sz="1200" dirty="0">
                <a:latin typeface="Playfair Display" charset="0"/>
              </a:rPr>
              <a:t> </a:t>
            </a:r>
            <a:r>
              <a:rPr lang="en-US" sz="1200" dirty="0" err="1">
                <a:latin typeface="Playfair Display" charset="0"/>
              </a:rPr>
              <a:t>hơn</a:t>
            </a:r>
            <a:r>
              <a:rPr lang="en-US" sz="1200" dirty="0">
                <a:latin typeface="Playfair Display" charset="0"/>
              </a:rPr>
              <a:t> </a:t>
            </a:r>
            <a:r>
              <a:rPr lang="en-US" sz="1200" dirty="0" err="1">
                <a:latin typeface="Playfair Display" charset="0"/>
              </a:rPr>
              <a:t>nhiều</a:t>
            </a:r>
            <a:r>
              <a:rPr lang="en-US" sz="1200" dirty="0">
                <a:latin typeface="Playfair Display" charset="0"/>
              </a:rPr>
              <a:t> so </a:t>
            </a:r>
            <a:r>
              <a:rPr lang="en-US" sz="1200" dirty="0" err="1">
                <a:latin typeface="Playfair Display" charset="0"/>
              </a:rPr>
              <a:t>với</a:t>
            </a:r>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dạy</a:t>
            </a:r>
            <a:r>
              <a:rPr lang="en-US" sz="1200" dirty="0">
                <a:latin typeface="Playfair Display" charset="0"/>
              </a:rPr>
              <a:t> </a:t>
            </a:r>
            <a:r>
              <a:rPr lang="en-US" sz="1200" dirty="0" err="1">
                <a:latin typeface="Playfair Display" charset="0"/>
              </a:rPr>
              <a:t>trực</a:t>
            </a:r>
            <a:r>
              <a:rPr lang="en-US" sz="1200" dirty="0">
                <a:latin typeface="Playfair Display" charset="0"/>
              </a:rPr>
              <a:t> </a:t>
            </a:r>
            <a:r>
              <a:rPr lang="en-US" sz="1200" dirty="0" err="1">
                <a:latin typeface="Playfair Display" charset="0"/>
              </a:rPr>
              <a:t>tiếp</a:t>
            </a:r>
            <a:r>
              <a:rPr lang="en-US" sz="1200" dirty="0">
                <a:latin typeface="Playfair Display" charset="0"/>
              </a:rPr>
              <a:t>;</a:t>
            </a:r>
          </a:p>
          <a:p>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cần</a:t>
            </a:r>
            <a:r>
              <a:rPr lang="en-US" sz="1200" dirty="0">
                <a:latin typeface="Playfair Display" charset="0"/>
              </a:rPr>
              <a:t> </a:t>
            </a:r>
            <a:r>
              <a:rPr lang="en-US" sz="1200" dirty="0" err="1">
                <a:latin typeface="Playfair Display" charset="0"/>
              </a:rPr>
              <a:t>xác</a:t>
            </a:r>
            <a:r>
              <a:rPr lang="en-US" sz="1200" dirty="0">
                <a:latin typeface="Playfair Display" charset="0"/>
              </a:rPr>
              <a:t> </a:t>
            </a:r>
            <a:r>
              <a:rPr lang="en-US" sz="1200" dirty="0" err="1">
                <a:latin typeface="Playfair Display" charset="0"/>
              </a:rPr>
              <a:t>định</a:t>
            </a:r>
            <a:r>
              <a:rPr lang="en-US" sz="1200" dirty="0">
                <a:latin typeface="Playfair Display" charset="0"/>
              </a:rPr>
              <a:t> </a:t>
            </a:r>
            <a:r>
              <a:rPr lang="en-US" sz="1200" dirty="0" err="1">
                <a:latin typeface="Playfair Display" charset="0"/>
              </a:rPr>
              <a:t>rõ</a:t>
            </a:r>
            <a:r>
              <a:rPr lang="en-US" sz="1200" dirty="0">
                <a:latin typeface="Playfair Display" charset="0"/>
              </a:rPr>
              <a:t> </a:t>
            </a:r>
            <a:r>
              <a:rPr lang="en-US" sz="1200" dirty="0" err="1">
                <a:latin typeface="Playfair Display" charset="0"/>
              </a:rPr>
              <a:t>mục</a:t>
            </a:r>
            <a:r>
              <a:rPr lang="en-US" sz="1200" dirty="0">
                <a:latin typeface="Playfair Display" charset="0"/>
              </a:rPr>
              <a:t> </a:t>
            </a:r>
            <a:r>
              <a:rPr lang="en-US" sz="1200" dirty="0" err="1">
                <a:latin typeface="Playfair Display" charset="0"/>
              </a:rPr>
              <a:t>tiêu</a:t>
            </a:r>
            <a:r>
              <a:rPr lang="en-US" sz="1200" dirty="0">
                <a:latin typeface="Playfair Display" charset="0"/>
              </a:rPr>
              <a:t> </a:t>
            </a:r>
            <a:r>
              <a:rPr lang="en-US" sz="1200" dirty="0" err="1">
                <a:latin typeface="Playfair Display" charset="0"/>
              </a:rPr>
              <a:t>bài</a:t>
            </a:r>
            <a:r>
              <a:rPr lang="en-US" sz="1200" dirty="0">
                <a:latin typeface="Playfair Display" charset="0"/>
              </a:rPr>
              <a:t> </a:t>
            </a:r>
            <a:r>
              <a:rPr lang="en-US" sz="1200" dirty="0" err="1">
                <a:latin typeface="Playfair Display" charset="0"/>
              </a:rPr>
              <a:t>học</a:t>
            </a:r>
            <a:r>
              <a:rPr lang="en-US" sz="1200" dirty="0">
                <a:latin typeface="Playfair Display" charset="0"/>
              </a:rPr>
              <a:t> </a:t>
            </a:r>
            <a:r>
              <a:rPr lang="en-US" sz="1200" dirty="0" err="1">
                <a:latin typeface="Playfair Display" charset="0"/>
              </a:rPr>
              <a:t>và</a:t>
            </a:r>
            <a:r>
              <a:rPr lang="en-US" sz="1200" dirty="0">
                <a:latin typeface="Playfair Display" charset="0"/>
              </a:rPr>
              <a:t> </a:t>
            </a:r>
            <a:r>
              <a:rPr lang="en-US" sz="1200" dirty="0" err="1">
                <a:latin typeface="Playfair Display" charset="0"/>
              </a:rPr>
              <a:t>hỗ</a:t>
            </a:r>
            <a:r>
              <a:rPr lang="en-US" sz="1200" dirty="0">
                <a:latin typeface="Playfair Display" charset="0"/>
              </a:rPr>
              <a:t> </a:t>
            </a:r>
            <a:r>
              <a:rPr lang="en-US" sz="1200" dirty="0" err="1">
                <a:latin typeface="Playfair Display" charset="0"/>
              </a:rPr>
              <a:t>trợ</a:t>
            </a:r>
            <a:r>
              <a:rPr lang="en-US" sz="1200" dirty="0">
                <a:latin typeface="Playfair Display" charset="0"/>
              </a:rPr>
              <a:t> </a:t>
            </a:r>
            <a:r>
              <a:rPr lang="en-US" sz="1200" dirty="0" err="1">
                <a:latin typeface="Playfair Display" charset="0"/>
              </a:rPr>
              <a:t>để</a:t>
            </a:r>
            <a:r>
              <a:rPr lang="en-US" sz="1200" dirty="0">
                <a:latin typeface="Playfair Display" charset="0"/>
              </a:rPr>
              <a:t> </a:t>
            </a:r>
            <a:r>
              <a:rPr lang="en-US" sz="1200" dirty="0" err="1">
                <a:latin typeface="Playfair Display" charset="0"/>
              </a:rPr>
              <a:t>học</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hiểu</a:t>
            </a:r>
            <a:r>
              <a:rPr lang="en-US" sz="1200" dirty="0">
                <a:latin typeface="Playfair Display" charset="0"/>
              </a:rPr>
              <a:t> </a:t>
            </a:r>
            <a:r>
              <a:rPr lang="en-US" sz="1200" dirty="0" err="1">
                <a:latin typeface="Playfair Display" charset="0"/>
              </a:rPr>
              <a:t>được</a:t>
            </a:r>
            <a:r>
              <a:rPr lang="en-US" sz="1200" dirty="0">
                <a:latin typeface="Playfair Display" charset="0"/>
              </a:rPr>
              <a:t> </a:t>
            </a:r>
            <a:r>
              <a:rPr lang="en-US" sz="1200" dirty="0" err="1">
                <a:latin typeface="Playfair Display" charset="0"/>
              </a:rPr>
              <a:t>mục</a:t>
            </a:r>
            <a:r>
              <a:rPr lang="en-US" sz="1200" dirty="0">
                <a:latin typeface="Playfair Display" charset="0"/>
              </a:rPr>
              <a:t> </a:t>
            </a:r>
            <a:r>
              <a:rPr lang="en-US" sz="1200" dirty="0" err="1">
                <a:latin typeface="Playfair Display" charset="0"/>
              </a:rPr>
              <a:t>tiêu</a:t>
            </a:r>
            <a:r>
              <a:rPr lang="en-US" sz="1200" dirty="0">
                <a:latin typeface="Playfair Display" charset="0"/>
              </a:rPr>
              <a:t> </a:t>
            </a:r>
            <a:r>
              <a:rPr lang="en-US" sz="1200" dirty="0" err="1">
                <a:latin typeface="Playfair Display" charset="0"/>
              </a:rPr>
              <a:t>đó</a:t>
            </a:r>
            <a:r>
              <a:rPr lang="en-US" sz="1200" dirty="0">
                <a:latin typeface="Playfair Display" charset="0"/>
              </a:rPr>
              <a:t>; </a:t>
            </a:r>
          </a:p>
          <a:p>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đổi</a:t>
            </a:r>
            <a:r>
              <a:rPr lang="en-US" sz="1200" dirty="0">
                <a:latin typeface="Playfair Display" charset="0"/>
              </a:rPr>
              <a:t> </a:t>
            </a:r>
            <a:r>
              <a:rPr lang="en-US" sz="1200" dirty="0" err="1">
                <a:latin typeface="Playfair Display" charset="0"/>
              </a:rPr>
              <a:t>mới</a:t>
            </a:r>
            <a:r>
              <a:rPr lang="en-US" sz="1200" dirty="0">
                <a:latin typeface="Playfair Display" charset="0"/>
              </a:rPr>
              <a:t> </a:t>
            </a:r>
            <a:r>
              <a:rPr lang="en-US" sz="1200" dirty="0" err="1">
                <a:latin typeface="Playfair Display" charset="0"/>
              </a:rPr>
              <a:t>hình</a:t>
            </a:r>
            <a:r>
              <a:rPr lang="en-US" sz="1200" dirty="0">
                <a:latin typeface="Playfair Display" charset="0"/>
              </a:rPr>
              <a:t> </a:t>
            </a:r>
            <a:r>
              <a:rPr lang="en-US" sz="1200" dirty="0" err="1">
                <a:latin typeface="Playfair Display" charset="0"/>
              </a:rPr>
              <a:t>thức</a:t>
            </a:r>
            <a:r>
              <a:rPr lang="en-US" sz="1200" dirty="0">
                <a:latin typeface="Playfair Display" charset="0"/>
              </a:rPr>
              <a:t> </a:t>
            </a:r>
            <a:r>
              <a:rPr lang="en-US" sz="1200" dirty="0" err="1">
                <a:latin typeface="Playfair Display" charset="0"/>
              </a:rPr>
              <a:t>tương</a:t>
            </a:r>
            <a:r>
              <a:rPr lang="en-US" sz="1200" dirty="0">
                <a:latin typeface="Playfair Display" charset="0"/>
              </a:rPr>
              <a:t> </a:t>
            </a:r>
            <a:r>
              <a:rPr lang="en-US" sz="1200" dirty="0" err="1">
                <a:latin typeface="Playfair Display" charset="0"/>
              </a:rPr>
              <a:t>tác</a:t>
            </a:r>
            <a:r>
              <a:rPr lang="en-US" sz="1200" dirty="0">
                <a:latin typeface="Playfair Display" charset="0"/>
              </a:rPr>
              <a:t> </a:t>
            </a:r>
            <a:r>
              <a:rPr lang="en-US" sz="1200" dirty="0" err="1">
                <a:latin typeface="Playfair Display" charset="0"/>
              </a:rPr>
              <a:t>với</a:t>
            </a:r>
            <a:r>
              <a:rPr lang="en-US" sz="1200" dirty="0">
                <a:latin typeface="Playfair Display" charset="0"/>
              </a:rPr>
              <a:t> </a:t>
            </a:r>
            <a:r>
              <a:rPr lang="en-US" sz="1200" dirty="0" err="1">
                <a:latin typeface="Playfair Display" charset="0"/>
              </a:rPr>
              <a:t>học</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cần</a:t>
            </a:r>
            <a:r>
              <a:rPr lang="en-US" sz="1200" dirty="0">
                <a:latin typeface="Playfair Display" charset="0"/>
              </a:rPr>
              <a:t> </a:t>
            </a:r>
            <a:r>
              <a:rPr lang="en-US" sz="1200" dirty="0" err="1">
                <a:latin typeface="Playfair Display" charset="0"/>
              </a:rPr>
              <a:t>linh</a:t>
            </a:r>
            <a:r>
              <a:rPr lang="en-US" sz="1200" dirty="0">
                <a:latin typeface="Playfair Display" charset="0"/>
              </a:rPr>
              <a:t> </a:t>
            </a:r>
            <a:r>
              <a:rPr lang="en-US" sz="1200" dirty="0" err="1">
                <a:latin typeface="Playfair Display" charset="0"/>
              </a:rPr>
              <a:t>hoạt</a:t>
            </a:r>
            <a:r>
              <a:rPr lang="en-US" sz="1200" dirty="0">
                <a:latin typeface="Playfair Display" charset="0"/>
              </a:rPr>
              <a:t> </a:t>
            </a:r>
            <a:r>
              <a:rPr lang="en-US" sz="1200" dirty="0" err="1">
                <a:latin typeface="Playfair Display" charset="0"/>
              </a:rPr>
              <a:t>sử</a:t>
            </a:r>
            <a:r>
              <a:rPr lang="en-US" sz="1200" dirty="0">
                <a:latin typeface="Playfair Display" charset="0"/>
              </a:rPr>
              <a:t> </a:t>
            </a:r>
            <a:r>
              <a:rPr lang="en-US" sz="1200" dirty="0" err="1">
                <a:latin typeface="Playfair Display" charset="0"/>
              </a:rPr>
              <a:t>dụng</a:t>
            </a:r>
            <a:r>
              <a:rPr lang="en-US" sz="1200" dirty="0">
                <a:latin typeface="Playfair Display" charset="0"/>
              </a:rPr>
              <a:t> </a:t>
            </a:r>
            <a:r>
              <a:rPr lang="en-US" sz="1200" dirty="0" err="1">
                <a:latin typeface="Playfair Display" charset="0"/>
              </a:rPr>
              <a:t>các</a:t>
            </a:r>
            <a:r>
              <a:rPr lang="en-US" sz="1200" dirty="0">
                <a:latin typeface="Playfair Display" charset="0"/>
              </a:rPr>
              <a:t> </a:t>
            </a:r>
            <a:r>
              <a:rPr lang="en-US" sz="1200" dirty="0" err="1">
                <a:latin typeface="Playfair Display" charset="0"/>
              </a:rPr>
              <a:t>chức</a:t>
            </a:r>
            <a:r>
              <a:rPr lang="en-US" sz="1200" dirty="0">
                <a:latin typeface="Playfair Display" charset="0"/>
              </a:rPr>
              <a:t> </a:t>
            </a:r>
            <a:r>
              <a:rPr lang="en-US" sz="1200" dirty="0" err="1">
                <a:latin typeface="Playfair Display" charset="0"/>
              </a:rPr>
              <a:t>năng</a:t>
            </a:r>
            <a:r>
              <a:rPr lang="en-US" sz="1200" dirty="0">
                <a:latin typeface="Playfair Display" charset="0"/>
              </a:rPr>
              <a:t> </a:t>
            </a:r>
            <a:r>
              <a:rPr lang="en-US" sz="1200" dirty="0" err="1">
                <a:latin typeface="Playfair Display" charset="0"/>
              </a:rPr>
              <a:t>trao</a:t>
            </a:r>
            <a:r>
              <a:rPr lang="en-US" sz="1200" dirty="0">
                <a:latin typeface="Playfair Display" charset="0"/>
              </a:rPr>
              <a:t> </a:t>
            </a:r>
            <a:r>
              <a:rPr lang="en-US" sz="1200" dirty="0" err="1">
                <a:latin typeface="Playfair Display" charset="0"/>
              </a:rPr>
              <a:t>đổi</a:t>
            </a:r>
            <a:r>
              <a:rPr lang="en-US" sz="1200" dirty="0">
                <a:latin typeface="Playfair Display" charset="0"/>
              </a:rPr>
              <a:t> </a:t>
            </a:r>
            <a:r>
              <a:rPr lang="en-US" sz="1200" dirty="0" err="1">
                <a:latin typeface="Playfair Display" charset="0"/>
              </a:rPr>
              <a:t>trên</a:t>
            </a:r>
            <a:r>
              <a:rPr lang="en-US" sz="1200" dirty="0">
                <a:latin typeface="Playfair Display" charset="0"/>
              </a:rPr>
              <a:t> </a:t>
            </a:r>
            <a:r>
              <a:rPr lang="en-US" sz="1200" dirty="0" err="1">
                <a:latin typeface="Playfair Display" charset="0"/>
              </a:rPr>
              <a:t>nền</a:t>
            </a:r>
            <a:r>
              <a:rPr lang="en-US" sz="1200" dirty="0">
                <a:latin typeface="Playfair Display" charset="0"/>
              </a:rPr>
              <a:t> </a:t>
            </a:r>
            <a:r>
              <a:rPr lang="en-US" sz="1200" dirty="0" err="1">
                <a:latin typeface="Playfair Display" charset="0"/>
              </a:rPr>
              <a:t>tảng</a:t>
            </a:r>
            <a:r>
              <a:rPr lang="en-US" sz="1200" dirty="0">
                <a:latin typeface="Playfair Display" charset="0"/>
              </a:rPr>
              <a:t> online, </a:t>
            </a:r>
            <a:r>
              <a:rPr lang="en-US" sz="1200" dirty="0" err="1">
                <a:latin typeface="Playfair Display" charset="0"/>
              </a:rPr>
              <a:t>đặc</a:t>
            </a:r>
            <a:r>
              <a:rPr lang="en-US" sz="1200" dirty="0">
                <a:latin typeface="Playfair Display" charset="0"/>
              </a:rPr>
              <a:t> </a:t>
            </a:r>
            <a:r>
              <a:rPr lang="en-US" sz="1200" dirty="0" err="1">
                <a:latin typeface="Playfair Display" charset="0"/>
              </a:rPr>
              <a:t>biệt</a:t>
            </a:r>
            <a:r>
              <a:rPr lang="en-US" sz="1200" dirty="0">
                <a:latin typeface="Playfair Display" charset="0"/>
              </a:rPr>
              <a:t> </a:t>
            </a:r>
            <a:r>
              <a:rPr lang="en-US" sz="1200" dirty="0" err="1">
                <a:latin typeface="Playfair Display" charset="0"/>
              </a:rPr>
              <a:t>chú</a:t>
            </a:r>
            <a:r>
              <a:rPr lang="en-US" sz="1200" dirty="0">
                <a:latin typeface="Playfair Display" charset="0"/>
              </a:rPr>
              <a:t> ý </a:t>
            </a:r>
            <a:r>
              <a:rPr lang="en-US" sz="1200" dirty="0" err="1">
                <a:latin typeface="Playfair Display" charset="0"/>
              </a:rPr>
              <a:t>giọng</a:t>
            </a:r>
            <a:r>
              <a:rPr lang="en-US" sz="1200" dirty="0">
                <a:latin typeface="Playfair Display" charset="0"/>
              </a:rPr>
              <a:t> </a:t>
            </a:r>
            <a:r>
              <a:rPr lang="en-US" sz="1200" dirty="0" err="1">
                <a:latin typeface="Playfair Display" charset="0"/>
              </a:rPr>
              <a:t>nói</a:t>
            </a:r>
            <a:r>
              <a:rPr lang="en-US" sz="1200" dirty="0">
                <a:latin typeface="Playfair Display" charset="0"/>
              </a:rPr>
              <a:t>, </a:t>
            </a:r>
            <a:r>
              <a:rPr lang="en-US" sz="1200" dirty="0" err="1">
                <a:latin typeface="Playfair Display" charset="0"/>
              </a:rPr>
              <a:t>âm</a:t>
            </a:r>
            <a:r>
              <a:rPr lang="en-US" sz="1200" dirty="0">
                <a:latin typeface="Playfair Display" charset="0"/>
              </a:rPr>
              <a:t> </a:t>
            </a:r>
            <a:r>
              <a:rPr lang="en-US" sz="1200" dirty="0" err="1">
                <a:latin typeface="Playfair Display" charset="0"/>
              </a:rPr>
              <a:t>điệu</a:t>
            </a:r>
            <a:r>
              <a:rPr lang="en-US" sz="1200" dirty="0">
                <a:latin typeface="Playfair Display" charset="0"/>
              </a:rPr>
              <a:t> </a:t>
            </a:r>
            <a:r>
              <a:rPr lang="en-US" sz="1200" dirty="0" err="1">
                <a:latin typeface="Playfair Display" charset="0"/>
              </a:rPr>
              <a:t>để</a:t>
            </a:r>
            <a:r>
              <a:rPr lang="en-US" sz="1200" dirty="0">
                <a:latin typeface="Playfair Display" charset="0"/>
              </a:rPr>
              <a:t> </a:t>
            </a:r>
            <a:r>
              <a:rPr lang="en-US" sz="1200" dirty="0" err="1">
                <a:latin typeface="Playfair Display" charset="0"/>
              </a:rPr>
              <a:t>truyền</a:t>
            </a:r>
            <a:r>
              <a:rPr lang="en-US" sz="1200" dirty="0">
                <a:latin typeface="Playfair Display" charset="0"/>
              </a:rPr>
              <a:t> </a:t>
            </a:r>
            <a:r>
              <a:rPr lang="en-US" sz="1200" dirty="0" err="1">
                <a:latin typeface="Playfair Display" charset="0"/>
              </a:rPr>
              <a:t>cảm</a:t>
            </a:r>
            <a:r>
              <a:rPr lang="en-US" sz="1200" dirty="0">
                <a:latin typeface="Playfair Display" charset="0"/>
              </a:rPr>
              <a:t> </a:t>
            </a:r>
            <a:r>
              <a:rPr lang="en-US" sz="1200" dirty="0" err="1">
                <a:latin typeface="Playfair Display" charset="0"/>
              </a:rPr>
              <a:t>hứng</a:t>
            </a:r>
            <a:r>
              <a:rPr lang="en-US" sz="1200" dirty="0">
                <a:latin typeface="Playfair Display" charset="0"/>
              </a:rPr>
              <a:t> </a:t>
            </a:r>
            <a:r>
              <a:rPr lang="en-US" sz="1200" dirty="0" err="1">
                <a:latin typeface="Playfair Display" charset="0"/>
              </a:rPr>
              <a:t>cho</a:t>
            </a:r>
            <a:r>
              <a:rPr lang="en-US" sz="1200" dirty="0">
                <a:latin typeface="Playfair Display" charset="0"/>
              </a:rPr>
              <a:t> </a:t>
            </a:r>
            <a:r>
              <a:rPr lang="en-US" sz="1200" dirty="0" err="1">
                <a:latin typeface="Playfair Display" charset="0"/>
              </a:rPr>
              <a:t>học</a:t>
            </a:r>
            <a:r>
              <a:rPr lang="en-US" sz="1200" dirty="0">
                <a:latin typeface="Playfair Display" charset="0"/>
              </a:rPr>
              <a:t> </a:t>
            </a:r>
            <a:r>
              <a:rPr lang="en-US" sz="1200" dirty="0" err="1">
                <a:latin typeface="Playfair Display" charset="0"/>
              </a:rPr>
              <a:t>viên</a:t>
            </a:r>
            <a:r>
              <a:rPr lang="en-US" sz="1200" dirty="0">
                <a:latin typeface="Playfair Display" charset="0"/>
              </a:rPr>
              <a:t>. </a:t>
            </a:r>
          </a:p>
          <a:p>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cần</a:t>
            </a:r>
            <a:r>
              <a:rPr lang="en-US" sz="1200" dirty="0">
                <a:latin typeface="Playfair Display" charset="0"/>
              </a:rPr>
              <a:t> </a:t>
            </a:r>
            <a:r>
              <a:rPr lang="en-US" sz="1200" dirty="0" err="1">
                <a:latin typeface="Playfair Display" charset="0"/>
              </a:rPr>
              <a:t>lưu</a:t>
            </a:r>
            <a:r>
              <a:rPr lang="en-US" sz="1200" dirty="0">
                <a:latin typeface="Playfair Display" charset="0"/>
              </a:rPr>
              <a:t> </a:t>
            </a:r>
            <a:r>
              <a:rPr lang="en-US" sz="1200" dirty="0" err="1">
                <a:latin typeface="Playfair Display" charset="0"/>
              </a:rPr>
              <a:t>trữ</a:t>
            </a:r>
            <a:r>
              <a:rPr lang="en-US" sz="1200" dirty="0">
                <a:latin typeface="Playfair Display" charset="0"/>
              </a:rPr>
              <a:t> </a:t>
            </a:r>
            <a:r>
              <a:rPr lang="en-US" sz="1200" dirty="0" err="1">
                <a:latin typeface="Playfair Display" charset="0"/>
              </a:rPr>
              <a:t>bài</a:t>
            </a:r>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để</a:t>
            </a:r>
            <a:r>
              <a:rPr lang="en-US" sz="1200" dirty="0">
                <a:latin typeface="Playfair Display" charset="0"/>
              </a:rPr>
              <a:t> </a:t>
            </a:r>
            <a:r>
              <a:rPr lang="en-US" sz="1200" dirty="0" err="1">
                <a:latin typeface="Playfair Display" charset="0"/>
              </a:rPr>
              <a:t>có</a:t>
            </a:r>
            <a:r>
              <a:rPr lang="en-US" sz="1200" dirty="0">
                <a:latin typeface="Playfair Display" charset="0"/>
              </a:rPr>
              <a:t> </a:t>
            </a:r>
            <a:r>
              <a:rPr lang="en-US" sz="1200" dirty="0" err="1">
                <a:latin typeface="Playfair Display" charset="0"/>
              </a:rPr>
              <a:t>thể</a:t>
            </a:r>
            <a:r>
              <a:rPr lang="en-US" sz="1200" dirty="0">
                <a:latin typeface="Playfair Display" charset="0"/>
              </a:rPr>
              <a:t> quay </a:t>
            </a:r>
            <a:r>
              <a:rPr lang="en-US" sz="1200" dirty="0" err="1">
                <a:latin typeface="Playfair Display" charset="0"/>
              </a:rPr>
              <a:t>lại</a:t>
            </a:r>
            <a:r>
              <a:rPr lang="en-US" sz="1200" dirty="0">
                <a:latin typeface="Playfair Display" charset="0"/>
              </a:rPr>
              <a:t> </a:t>
            </a:r>
            <a:r>
              <a:rPr lang="en-US" sz="1200" dirty="0" err="1">
                <a:latin typeface="Playfair Display" charset="0"/>
              </a:rPr>
              <a:t>quá</a:t>
            </a:r>
            <a:r>
              <a:rPr lang="en-US" sz="1200" dirty="0">
                <a:latin typeface="Playfair Display" charset="0"/>
              </a:rPr>
              <a:t> </a:t>
            </a:r>
            <a:r>
              <a:rPr lang="en-US" sz="1200" dirty="0" err="1">
                <a:latin typeface="Playfair Display" charset="0"/>
              </a:rPr>
              <a:t>trình</a:t>
            </a:r>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bài</a:t>
            </a:r>
            <a:r>
              <a:rPr lang="en-US" sz="1200" dirty="0">
                <a:latin typeface="Playfair Display" charset="0"/>
              </a:rPr>
              <a:t> </a:t>
            </a:r>
            <a:r>
              <a:rPr lang="en-US" sz="1200" dirty="0" err="1">
                <a:latin typeface="Playfair Display" charset="0"/>
              </a:rPr>
              <a:t>của</a:t>
            </a:r>
            <a:r>
              <a:rPr lang="en-US" sz="1200" dirty="0">
                <a:latin typeface="Playfair Display" charset="0"/>
              </a:rPr>
              <a:t> </a:t>
            </a:r>
            <a:r>
              <a:rPr lang="en-US" sz="1200" dirty="0" err="1">
                <a:latin typeface="Playfair Display" charset="0"/>
              </a:rPr>
              <a:t>mình</a:t>
            </a:r>
            <a:r>
              <a:rPr lang="en-US" sz="1200" dirty="0">
                <a:latin typeface="Playfair Display" charset="0"/>
              </a:rPr>
              <a:t> </a:t>
            </a:r>
            <a:r>
              <a:rPr lang="en-US" sz="1200" dirty="0" err="1">
                <a:latin typeface="Playfair Display" charset="0"/>
              </a:rPr>
              <a:t>khi</a:t>
            </a:r>
            <a:r>
              <a:rPr lang="en-US" sz="1200" dirty="0">
                <a:latin typeface="Playfair Display" charset="0"/>
              </a:rPr>
              <a:t> </a:t>
            </a:r>
            <a:r>
              <a:rPr lang="en-US" sz="1200" dirty="0" err="1">
                <a:latin typeface="Playfair Display" charset="0"/>
              </a:rPr>
              <a:t>cần</a:t>
            </a:r>
            <a:r>
              <a:rPr lang="en-US" sz="1200" dirty="0">
                <a:latin typeface="Playfair Display" charset="0"/>
              </a:rPr>
              <a:t>. </a:t>
            </a:r>
          </a:p>
          <a:p>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cần</a:t>
            </a:r>
            <a:r>
              <a:rPr lang="en-US" sz="1200" dirty="0">
                <a:latin typeface="Playfair Display" charset="0"/>
              </a:rPr>
              <a:t> </a:t>
            </a:r>
            <a:r>
              <a:rPr lang="en-US" sz="1200" dirty="0" err="1">
                <a:latin typeface="Playfair Display" charset="0"/>
              </a:rPr>
              <a:t>tạo</a:t>
            </a:r>
            <a:r>
              <a:rPr lang="en-US" sz="1200" dirty="0">
                <a:latin typeface="Playfair Display" charset="0"/>
              </a:rPr>
              <a:t> </a:t>
            </a:r>
            <a:r>
              <a:rPr lang="en-US" sz="1200" dirty="0" err="1">
                <a:latin typeface="Playfair Display" charset="0"/>
              </a:rPr>
              <a:t>môi</a:t>
            </a:r>
            <a:r>
              <a:rPr lang="en-US" sz="1200" dirty="0">
                <a:latin typeface="Playfair Display" charset="0"/>
              </a:rPr>
              <a:t> </a:t>
            </a:r>
            <a:r>
              <a:rPr lang="en-US" sz="1200" dirty="0" err="1">
                <a:latin typeface="Playfair Display" charset="0"/>
              </a:rPr>
              <a:t>trường</a:t>
            </a:r>
            <a:r>
              <a:rPr lang="en-US" sz="1200" dirty="0">
                <a:latin typeface="Playfair Display" charset="0"/>
              </a:rPr>
              <a:t> </a:t>
            </a:r>
            <a:r>
              <a:rPr lang="en-US" sz="1200" dirty="0" err="1">
                <a:latin typeface="Playfair Display" charset="0"/>
              </a:rPr>
              <a:t>dạy</a:t>
            </a:r>
            <a:r>
              <a:rPr lang="en-US" sz="1200" dirty="0">
                <a:latin typeface="Playfair Display" charset="0"/>
              </a:rPr>
              <a:t> – </a:t>
            </a:r>
            <a:r>
              <a:rPr lang="en-US" sz="1200" dirty="0" err="1">
                <a:latin typeface="Playfair Display" charset="0"/>
              </a:rPr>
              <a:t>học</a:t>
            </a:r>
            <a:r>
              <a:rPr lang="en-US" sz="1200" dirty="0">
                <a:latin typeface="Playfair Display" charset="0"/>
              </a:rPr>
              <a:t> </a:t>
            </a:r>
            <a:r>
              <a:rPr lang="en-US" sz="1200" dirty="0" err="1">
                <a:latin typeface="Playfair Display" charset="0"/>
              </a:rPr>
              <a:t>thân</a:t>
            </a:r>
            <a:r>
              <a:rPr lang="en-US" sz="1200" dirty="0">
                <a:latin typeface="Playfair Display" charset="0"/>
              </a:rPr>
              <a:t> </a:t>
            </a:r>
            <a:r>
              <a:rPr lang="en-US" sz="1200" dirty="0" err="1">
                <a:latin typeface="Playfair Display" charset="0"/>
              </a:rPr>
              <a:t>thiện</a:t>
            </a:r>
            <a:r>
              <a:rPr lang="en-US" sz="1200" dirty="0">
                <a:latin typeface="Playfair Display" charset="0"/>
              </a:rPr>
              <a:t>.</a:t>
            </a:r>
          </a:p>
          <a:p>
            <a:r>
              <a:rPr lang="en-US" sz="1200" dirty="0">
                <a:latin typeface="Playfair Display" charset="0"/>
              </a:rPr>
              <a:t>- </a:t>
            </a:r>
            <a:r>
              <a:rPr lang="vi-VN" sz="1200" dirty="0"/>
              <a:t>Khi giảng</a:t>
            </a:r>
            <a:r>
              <a:rPr lang="en-US" sz="1200" dirty="0">
                <a:latin typeface="Playfair Display" charset="0"/>
              </a:rPr>
              <a:t> </a:t>
            </a:r>
            <a:r>
              <a:rPr lang="en-US" sz="1200" dirty="0" err="1">
                <a:latin typeface="Playfair Display" charset="0"/>
              </a:rPr>
              <a:t>trực</a:t>
            </a:r>
            <a:r>
              <a:rPr lang="en-US" sz="1200" dirty="0">
                <a:latin typeface="Playfair Display" charset="0"/>
              </a:rPr>
              <a:t> </a:t>
            </a:r>
            <a:r>
              <a:rPr lang="en-US" sz="1200" dirty="0" err="1">
                <a:latin typeface="Playfair Display" charset="0"/>
              </a:rPr>
              <a:t>tuyến</a:t>
            </a:r>
            <a:r>
              <a:rPr lang="en-US" sz="1200" dirty="0">
                <a:latin typeface="Playfair Display" charset="0"/>
              </a:rPr>
              <a:t>, </a:t>
            </a:r>
            <a:r>
              <a:rPr lang="en-US" sz="1200" dirty="0" err="1">
                <a:latin typeface="Playfair Display" charset="0"/>
              </a:rPr>
              <a:t>hoạt</a:t>
            </a:r>
            <a:r>
              <a:rPr lang="en-US" sz="1200" dirty="0">
                <a:latin typeface="Playfair Display" charset="0"/>
              </a:rPr>
              <a:t> </a:t>
            </a:r>
            <a:r>
              <a:rPr lang="en-US" sz="1200" dirty="0" err="1">
                <a:latin typeface="Playfair Display" charset="0"/>
              </a:rPr>
              <a:t>động</a:t>
            </a:r>
            <a:r>
              <a:rPr lang="en-US" sz="1200" dirty="0">
                <a:latin typeface="Playfair Display" charset="0"/>
              </a:rPr>
              <a:t> chia </a:t>
            </a:r>
            <a:r>
              <a:rPr lang="en-US" sz="1200" dirty="0" err="1">
                <a:latin typeface="Playfair Display" charset="0"/>
              </a:rPr>
              <a:t>nhóm</a:t>
            </a:r>
            <a:r>
              <a:rPr lang="en-US" sz="1200" dirty="0">
                <a:latin typeface="Playfair Display" charset="0"/>
              </a:rPr>
              <a:t> </a:t>
            </a:r>
            <a:r>
              <a:rPr lang="en-US" sz="1200" dirty="0" err="1">
                <a:latin typeface="Playfair Display" charset="0"/>
              </a:rPr>
              <a:t>cần</a:t>
            </a:r>
            <a:r>
              <a:rPr lang="en-US" sz="1200" dirty="0">
                <a:latin typeface="Playfair Display" charset="0"/>
              </a:rPr>
              <a:t> </a:t>
            </a:r>
            <a:r>
              <a:rPr lang="en-US" sz="1200" dirty="0" err="1">
                <a:latin typeface="Playfair Display" charset="0"/>
              </a:rPr>
              <a:t>có</a:t>
            </a:r>
            <a:r>
              <a:rPr lang="en-US" sz="1200" dirty="0">
                <a:latin typeface="Playfair Display" charset="0"/>
              </a:rPr>
              <a:t> </a:t>
            </a:r>
            <a:r>
              <a:rPr lang="en-US" sz="1200" dirty="0" err="1">
                <a:latin typeface="Playfair Display" charset="0"/>
              </a:rPr>
              <a:t>sự</a:t>
            </a:r>
            <a:r>
              <a:rPr lang="en-US" sz="1200" dirty="0">
                <a:latin typeface="Playfair Display" charset="0"/>
              </a:rPr>
              <a:t> </a:t>
            </a:r>
            <a:r>
              <a:rPr lang="en-US" sz="1200" dirty="0" err="1">
                <a:latin typeface="Playfair Display" charset="0"/>
              </a:rPr>
              <a:t>quan</a:t>
            </a:r>
            <a:r>
              <a:rPr lang="en-US" sz="1200" dirty="0">
                <a:latin typeface="Playfair Display" charset="0"/>
              </a:rPr>
              <a:t> </a:t>
            </a:r>
            <a:r>
              <a:rPr lang="en-US" sz="1200" dirty="0" err="1">
                <a:latin typeface="Playfair Display" charset="0"/>
              </a:rPr>
              <a:t>tâm</a:t>
            </a:r>
            <a:r>
              <a:rPr lang="en-US" sz="1200" dirty="0">
                <a:latin typeface="Playfair Display" charset="0"/>
              </a:rPr>
              <a:t> </a:t>
            </a:r>
            <a:r>
              <a:rPr lang="en-US" sz="1200" dirty="0" err="1">
                <a:latin typeface="Playfair Display" charset="0"/>
              </a:rPr>
              <a:t>đồng</a:t>
            </a:r>
            <a:r>
              <a:rPr lang="en-US" sz="1200" dirty="0">
                <a:latin typeface="Playfair Display" charset="0"/>
              </a:rPr>
              <a:t> </a:t>
            </a:r>
            <a:r>
              <a:rPr lang="en-US" sz="1200" dirty="0" err="1">
                <a:latin typeface="Playfair Display" charset="0"/>
              </a:rPr>
              <a:t>đều</a:t>
            </a:r>
            <a:r>
              <a:rPr lang="en-US" sz="1200" dirty="0">
                <a:latin typeface="Playfair Display" charset="0"/>
              </a:rPr>
              <a:t> </a:t>
            </a:r>
            <a:r>
              <a:rPr lang="en-US" sz="1200" dirty="0" err="1">
                <a:latin typeface="Playfair Display" charset="0"/>
              </a:rPr>
              <a:t>của</a:t>
            </a:r>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đối</a:t>
            </a:r>
            <a:r>
              <a:rPr lang="en-US" sz="1200" dirty="0">
                <a:latin typeface="Playfair Display" charset="0"/>
              </a:rPr>
              <a:t> </a:t>
            </a:r>
            <a:r>
              <a:rPr lang="en-US" sz="1200" dirty="0" err="1">
                <a:latin typeface="Playfair Display" charset="0"/>
              </a:rPr>
              <a:t>với</a:t>
            </a:r>
            <a:r>
              <a:rPr lang="en-US" sz="1200" dirty="0">
                <a:latin typeface="Playfair Display" charset="0"/>
              </a:rPr>
              <a:t> </a:t>
            </a:r>
            <a:r>
              <a:rPr lang="en-US" sz="1200" dirty="0" err="1">
                <a:latin typeface="Playfair Display" charset="0"/>
              </a:rPr>
              <a:t>tất</a:t>
            </a:r>
            <a:r>
              <a:rPr lang="en-US" sz="1200" dirty="0">
                <a:latin typeface="Playfair Display" charset="0"/>
              </a:rPr>
              <a:t> </a:t>
            </a:r>
            <a:r>
              <a:rPr lang="en-US" sz="1200" dirty="0" err="1">
                <a:latin typeface="Playfair Display" charset="0"/>
              </a:rPr>
              <a:t>cả</a:t>
            </a:r>
            <a:r>
              <a:rPr lang="en-US" sz="1200" dirty="0">
                <a:latin typeface="Playfair Display" charset="0"/>
              </a:rPr>
              <a:t> </a:t>
            </a:r>
            <a:r>
              <a:rPr lang="en-US" sz="1200" dirty="0" err="1">
                <a:latin typeface="Playfair Display" charset="0"/>
              </a:rPr>
              <a:t>các</a:t>
            </a:r>
            <a:r>
              <a:rPr lang="en-US" sz="1200" dirty="0">
                <a:latin typeface="Playfair Display" charset="0"/>
              </a:rPr>
              <a:t> </a:t>
            </a:r>
            <a:r>
              <a:rPr lang="en-US" sz="1200" dirty="0" err="1">
                <a:latin typeface="Playfair Display" charset="0"/>
              </a:rPr>
              <a:t>nhóm</a:t>
            </a:r>
            <a:r>
              <a:rPr lang="en-US" sz="1200" dirty="0">
                <a:latin typeface="Playfair Display" charset="0"/>
              </a:rPr>
              <a:t>. </a:t>
            </a:r>
            <a:r>
              <a:rPr lang="en-US" sz="1200" dirty="0" err="1">
                <a:latin typeface="Playfair Display" charset="0"/>
              </a:rPr>
              <a:t>Trong</a:t>
            </a:r>
            <a:r>
              <a:rPr lang="en-US" sz="1200" dirty="0">
                <a:latin typeface="Playfair Display" charset="0"/>
              </a:rPr>
              <a:t> </a:t>
            </a:r>
            <a:r>
              <a:rPr lang="en-US" sz="1200" dirty="0" err="1">
                <a:latin typeface="Playfair Display" charset="0"/>
              </a:rPr>
              <a:t>thời</a:t>
            </a:r>
            <a:r>
              <a:rPr lang="en-US" sz="1200" dirty="0">
                <a:latin typeface="Playfair Display" charset="0"/>
              </a:rPr>
              <a:t> </a:t>
            </a:r>
            <a:r>
              <a:rPr lang="en-US" sz="1200" dirty="0" err="1">
                <a:latin typeface="Playfair Display" charset="0"/>
              </a:rPr>
              <a:t>gian</a:t>
            </a:r>
            <a:r>
              <a:rPr lang="en-US" sz="1200" dirty="0">
                <a:latin typeface="Playfair Display" charset="0"/>
              </a:rPr>
              <a:t> </a:t>
            </a:r>
            <a:r>
              <a:rPr lang="en-US" sz="1200" dirty="0" err="1">
                <a:latin typeface="Playfair Display" charset="0"/>
              </a:rPr>
              <a:t>thảo</a:t>
            </a:r>
            <a:r>
              <a:rPr lang="en-US" sz="1200" dirty="0">
                <a:latin typeface="Playfair Display" charset="0"/>
              </a:rPr>
              <a:t> </a:t>
            </a:r>
            <a:r>
              <a:rPr lang="en-US" sz="1200" dirty="0" err="1">
                <a:latin typeface="Playfair Display" charset="0"/>
              </a:rPr>
              <a:t>luận</a:t>
            </a:r>
            <a:r>
              <a:rPr lang="en-US" sz="1200" dirty="0">
                <a:latin typeface="Playfair Display" charset="0"/>
              </a:rPr>
              <a:t> </a:t>
            </a:r>
            <a:r>
              <a:rPr lang="en-US" sz="1200" dirty="0" err="1">
                <a:latin typeface="Playfair Display" charset="0"/>
              </a:rPr>
              <a:t>nhóm</a:t>
            </a:r>
            <a:r>
              <a:rPr lang="en-US" sz="1200" dirty="0">
                <a:latin typeface="Playfair Display" charset="0"/>
              </a:rPr>
              <a:t>, </a:t>
            </a:r>
            <a:r>
              <a:rPr lang="en-US" sz="1200" dirty="0" err="1">
                <a:latin typeface="Playfair Display" charset="0"/>
              </a:rPr>
              <a:t>giảng</a:t>
            </a:r>
            <a:r>
              <a:rPr lang="vi-VN" sz="1200" dirty="0"/>
              <a:t> viên</a:t>
            </a:r>
            <a:r>
              <a:rPr lang="en-US" sz="1200" dirty="0">
                <a:latin typeface="Playfair Display" charset="0"/>
              </a:rPr>
              <a:t> </a:t>
            </a:r>
            <a:r>
              <a:rPr lang="en-US" sz="1200" dirty="0" err="1">
                <a:latin typeface="Playfair Display" charset="0"/>
              </a:rPr>
              <a:t>có</a:t>
            </a:r>
            <a:r>
              <a:rPr lang="en-US" sz="1200" dirty="0">
                <a:latin typeface="Playfair Display" charset="0"/>
              </a:rPr>
              <a:t> </a:t>
            </a:r>
            <a:r>
              <a:rPr lang="en-US" sz="1200" dirty="0" err="1">
                <a:latin typeface="Playfair Display" charset="0"/>
              </a:rPr>
              <a:t>thể</a:t>
            </a:r>
            <a:r>
              <a:rPr lang="en-US" sz="1200" dirty="0">
                <a:latin typeface="Playfair Display" charset="0"/>
              </a:rPr>
              <a:t> </a:t>
            </a:r>
            <a:r>
              <a:rPr lang="en-US" sz="1200" dirty="0" err="1">
                <a:latin typeface="Playfair Display" charset="0"/>
              </a:rPr>
              <a:t>đưa</a:t>
            </a:r>
            <a:r>
              <a:rPr lang="vi-VN" sz="1200" dirty="0"/>
              <a:t> ra những câu hỏi </a:t>
            </a:r>
            <a:r>
              <a:rPr lang="en-US" sz="1200" dirty="0" err="1">
                <a:latin typeface="Playfair Display" charset="0"/>
              </a:rPr>
              <a:t>cho</a:t>
            </a:r>
            <a:r>
              <a:rPr lang="en-US" sz="1200" dirty="0">
                <a:latin typeface="Playfair Display" charset="0"/>
              </a:rPr>
              <a:t> </a:t>
            </a:r>
            <a:r>
              <a:rPr lang="en-US" sz="1200" dirty="0" err="1">
                <a:latin typeface="Playfair Display" charset="0"/>
              </a:rPr>
              <a:t>mỗi</a:t>
            </a:r>
            <a:r>
              <a:rPr lang="en-US" sz="1200" dirty="0">
                <a:latin typeface="Playfair Display" charset="0"/>
              </a:rPr>
              <a:t> </a:t>
            </a:r>
            <a:r>
              <a:rPr lang="en-US" sz="1200" dirty="0" err="1">
                <a:latin typeface="Playfair Display" charset="0"/>
              </a:rPr>
              <a:t>nhóm</a:t>
            </a:r>
            <a:r>
              <a:rPr lang="en-US" sz="1200" dirty="0">
                <a:latin typeface="Playfair Display" charset="0"/>
              </a:rPr>
              <a:t> </a:t>
            </a:r>
            <a:r>
              <a:rPr lang="en-US" sz="1200" dirty="0" err="1">
                <a:latin typeface="Playfair Display" charset="0"/>
              </a:rPr>
              <a:t>phù</a:t>
            </a:r>
            <a:r>
              <a:rPr lang="en-US" sz="1200" dirty="0">
                <a:latin typeface="Playfair Display" charset="0"/>
              </a:rPr>
              <a:t> </a:t>
            </a:r>
            <a:r>
              <a:rPr lang="en-US" sz="1200" dirty="0" err="1">
                <a:latin typeface="Playfair Display" charset="0"/>
              </a:rPr>
              <a:t>hợp</a:t>
            </a:r>
            <a:r>
              <a:rPr lang="en-US" sz="1200" dirty="0">
                <a:latin typeface="Playfair Display" charset="0"/>
              </a:rPr>
              <a:t> </a:t>
            </a:r>
            <a:r>
              <a:rPr lang="en-US" sz="1200" dirty="0" err="1">
                <a:latin typeface="Playfair Display" charset="0"/>
              </a:rPr>
              <a:t>với</a:t>
            </a:r>
            <a:r>
              <a:rPr lang="en-US" sz="1200" dirty="0">
                <a:latin typeface="Playfair Display" charset="0"/>
              </a:rPr>
              <a:t> </a:t>
            </a:r>
            <a:r>
              <a:rPr lang="en-US" sz="1200" dirty="0" err="1">
                <a:latin typeface="Playfair Display" charset="0"/>
              </a:rPr>
              <a:t>nội</a:t>
            </a:r>
            <a:r>
              <a:rPr lang="en-US" sz="1200" dirty="0">
                <a:latin typeface="Playfair Display" charset="0"/>
              </a:rPr>
              <a:t> dung </a:t>
            </a:r>
            <a:r>
              <a:rPr lang="en-US" sz="1200" dirty="0" err="1">
                <a:latin typeface="Playfair Display" charset="0"/>
              </a:rPr>
              <a:t>mà</a:t>
            </a:r>
            <a:r>
              <a:rPr lang="en-US" sz="1200" dirty="0">
                <a:latin typeface="Playfair Display" charset="0"/>
              </a:rPr>
              <a:t> </a:t>
            </a:r>
            <a:r>
              <a:rPr lang="en-US" sz="1200" dirty="0" err="1">
                <a:latin typeface="Playfair Display" charset="0"/>
              </a:rPr>
              <a:t>nhóm</a:t>
            </a:r>
            <a:r>
              <a:rPr lang="en-US" sz="1200" dirty="0">
                <a:latin typeface="Playfair Display" charset="0"/>
              </a:rPr>
              <a:t> </a:t>
            </a:r>
            <a:r>
              <a:rPr lang="en-US" sz="1200" dirty="0" err="1">
                <a:latin typeface="Playfair Display" charset="0"/>
              </a:rPr>
              <a:t>đang</a:t>
            </a:r>
            <a:r>
              <a:rPr lang="en-US" sz="1200" dirty="0">
                <a:latin typeface="Playfair Display" charset="0"/>
              </a:rPr>
              <a:t> </a:t>
            </a:r>
            <a:r>
              <a:rPr lang="en-US" sz="1200" dirty="0" err="1">
                <a:latin typeface="Playfair Display" charset="0"/>
              </a:rPr>
              <a:t>thảo</a:t>
            </a:r>
            <a:r>
              <a:rPr lang="en-US" sz="1200" dirty="0">
                <a:latin typeface="Playfair Display" charset="0"/>
              </a:rPr>
              <a:t> </a:t>
            </a:r>
            <a:r>
              <a:rPr lang="en-US" sz="1200" dirty="0" err="1">
                <a:latin typeface="Playfair Display" charset="0"/>
              </a:rPr>
              <a:t>luận</a:t>
            </a:r>
            <a:r>
              <a:rPr lang="en-US" sz="1200" dirty="0">
                <a:latin typeface="Playfair Display" charset="0"/>
              </a:rPr>
              <a:t>. </a:t>
            </a:r>
            <a:r>
              <a:rPr lang="en-US" sz="1200" dirty="0" err="1">
                <a:latin typeface="Playfair Display" charset="0"/>
              </a:rPr>
              <a:t>Điều</a:t>
            </a:r>
            <a:r>
              <a:rPr lang="en-US" sz="1200" dirty="0">
                <a:latin typeface="Playfair Display" charset="0"/>
              </a:rPr>
              <a:t> </a:t>
            </a:r>
            <a:r>
              <a:rPr lang="en-US" sz="1200" dirty="0" err="1">
                <a:latin typeface="Playfair Display" charset="0"/>
              </a:rPr>
              <a:t>này</a:t>
            </a:r>
            <a:r>
              <a:rPr lang="en-US" sz="1200" dirty="0">
                <a:latin typeface="Playfair Display" charset="0"/>
              </a:rPr>
              <a:t> </a:t>
            </a:r>
            <a:r>
              <a:rPr lang="en-US" sz="1200" dirty="0" err="1">
                <a:latin typeface="Playfair Display" charset="0"/>
              </a:rPr>
              <a:t>thể</a:t>
            </a:r>
            <a:r>
              <a:rPr lang="en-US" sz="1200" dirty="0">
                <a:latin typeface="Playfair Display" charset="0"/>
              </a:rPr>
              <a:t> </a:t>
            </a:r>
            <a:r>
              <a:rPr lang="en-US" sz="1200" dirty="0" err="1">
                <a:latin typeface="Playfair Display" charset="0"/>
              </a:rPr>
              <a:t>hiện</a:t>
            </a:r>
            <a:r>
              <a:rPr lang="en-US" sz="1200" dirty="0">
                <a:latin typeface="Playfair Display" charset="0"/>
              </a:rPr>
              <a:t> </a:t>
            </a:r>
            <a:r>
              <a:rPr lang="en-US" sz="1200" dirty="0" err="1">
                <a:latin typeface="Playfair Display" charset="0"/>
              </a:rPr>
              <a:t>sự</a:t>
            </a:r>
            <a:r>
              <a:rPr lang="en-US" sz="1200" dirty="0">
                <a:latin typeface="Playfair Display" charset="0"/>
              </a:rPr>
              <a:t> </a:t>
            </a:r>
            <a:r>
              <a:rPr lang="en-US" sz="1200" dirty="0" err="1">
                <a:latin typeface="Playfair Display" charset="0"/>
              </a:rPr>
              <a:t>tương</a:t>
            </a:r>
            <a:r>
              <a:rPr lang="en-US" sz="1200" dirty="0">
                <a:latin typeface="Playfair Display" charset="0"/>
              </a:rPr>
              <a:t> </a:t>
            </a:r>
            <a:r>
              <a:rPr lang="en-US" sz="1200" dirty="0" err="1">
                <a:latin typeface="Playfair Display" charset="0"/>
              </a:rPr>
              <a:t>tác</a:t>
            </a:r>
            <a:r>
              <a:rPr lang="en-US" sz="1200" dirty="0">
                <a:latin typeface="Playfair Display" charset="0"/>
              </a:rPr>
              <a:t> </a:t>
            </a:r>
            <a:r>
              <a:rPr lang="en-US" sz="1200" dirty="0" err="1">
                <a:latin typeface="Playfair Display" charset="0"/>
              </a:rPr>
              <a:t>của</a:t>
            </a:r>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đối</a:t>
            </a:r>
            <a:r>
              <a:rPr lang="en-US" sz="1200" dirty="0">
                <a:latin typeface="Playfair Display" charset="0"/>
              </a:rPr>
              <a:t> </a:t>
            </a:r>
            <a:r>
              <a:rPr lang="en-US" sz="1200" dirty="0" err="1">
                <a:latin typeface="Playfair Display" charset="0"/>
              </a:rPr>
              <a:t>với</a:t>
            </a:r>
            <a:r>
              <a:rPr lang="en-US" sz="1200" dirty="0">
                <a:latin typeface="Playfair Display" charset="0"/>
              </a:rPr>
              <a:t> </a:t>
            </a:r>
            <a:r>
              <a:rPr lang="en-US" sz="1200" dirty="0" err="1">
                <a:latin typeface="Playfair Display" charset="0"/>
              </a:rPr>
              <a:t>học</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ngay</a:t>
            </a:r>
            <a:r>
              <a:rPr lang="en-US" sz="1200" dirty="0">
                <a:latin typeface="Playfair Display" charset="0"/>
              </a:rPr>
              <a:t> </a:t>
            </a:r>
            <a:r>
              <a:rPr lang="en-US" sz="1200" dirty="0" err="1">
                <a:latin typeface="Playfair Display" charset="0"/>
              </a:rPr>
              <a:t>cả</a:t>
            </a:r>
            <a:r>
              <a:rPr lang="en-US" sz="1200" dirty="0">
                <a:latin typeface="Playfair Display" charset="0"/>
              </a:rPr>
              <a:t> </a:t>
            </a:r>
            <a:r>
              <a:rPr lang="en-US" sz="1200" dirty="0" err="1">
                <a:latin typeface="Playfair Display" charset="0"/>
              </a:rPr>
              <a:t>khi</a:t>
            </a:r>
            <a:r>
              <a:rPr lang="en-US" sz="1200" dirty="0">
                <a:latin typeface="Playfair Display" charset="0"/>
              </a:rPr>
              <a:t> </a:t>
            </a:r>
            <a:r>
              <a:rPr lang="en-US" sz="1200" dirty="0" err="1">
                <a:latin typeface="Playfair Display" charset="0"/>
              </a:rPr>
              <a:t>họ</a:t>
            </a:r>
            <a:r>
              <a:rPr lang="en-US" sz="1200" dirty="0">
                <a:latin typeface="Playfair Display" charset="0"/>
              </a:rPr>
              <a:t> </a:t>
            </a:r>
            <a:r>
              <a:rPr lang="en-US" sz="1200" dirty="0" err="1">
                <a:latin typeface="Playfair Display" charset="0"/>
              </a:rPr>
              <a:t>đang</a:t>
            </a:r>
            <a:r>
              <a:rPr lang="en-US" sz="1200" dirty="0">
                <a:latin typeface="Playfair Display" charset="0"/>
              </a:rPr>
              <a:t> </a:t>
            </a:r>
            <a:r>
              <a:rPr lang="en-US" sz="1200" dirty="0" err="1">
                <a:latin typeface="Playfair Display" charset="0"/>
              </a:rPr>
              <a:t>làm</a:t>
            </a:r>
            <a:r>
              <a:rPr lang="en-US" sz="1200" dirty="0">
                <a:latin typeface="Playfair Display" charset="0"/>
              </a:rPr>
              <a:t> </a:t>
            </a:r>
            <a:r>
              <a:rPr lang="en-US" sz="1200" dirty="0" err="1">
                <a:latin typeface="Playfair Display" charset="0"/>
              </a:rPr>
              <a:t>việc</a:t>
            </a:r>
            <a:r>
              <a:rPr lang="en-US" sz="1200" dirty="0">
                <a:latin typeface="Playfair Display" charset="0"/>
              </a:rPr>
              <a:t> </a:t>
            </a:r>
            <a:r>
              <a:rPr lang="en-US" sz="1200" dirty="0" err="1">
                <a:latin typeface="Playfair Display" charset="0"/>
              </a:rPr>
              <a:t>nhóm</a:t>
            </a:r>
            <a:r>
              <a:rPr lang="en-US" sz="1200" dirty="0">
                <a:latin typeface="Playfair Display" charset="0"/>
              </a:rPr>
              <a:t>, </a:t>
            </a:r>
            <a:r>
              <a:rPr lang="en-US" sz="1200" dirty="0" err="1">
                <a:latin typeface="Playfair Display" charset="0"/>
              </a:rPr>
              <a:t>khiến</a:t>
            </a:r>
            <a:r>
              <a:rPr lang="en-US" sz="1200" dirty="0">
                <a:latin typeface="Playfair Display" charset="0"/>
              </a:rPr>
              <a:t> </a:t>
            </a:r>
            <a:r>
              <a:rPr lang="en-US" sz="1200" dirty="0" err="1">
                <a:latin typeface="Playfair Display" charset="0"/>
              </a:rPr>
              <a:t>cho</a:t>
            </a:r>
            <a:r>
              <a:rPr lang="en-US" sz="1200" dirty="0">
                <a:latin typeface="Playfair Display" charset="0"/>
              </a:rPr>
              <a:t> </a:t>
            </a:r>
            <a:r>
              <a:rPr lang="en-US" sz="1200" dirty="0" err="1">
                <a:latin typeface="Playfair Display" charset="0"/>
              </a:rPr>
              <a:t>học</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không</a:t>
            </a:r>
            <a:r>
              <a:rPr lang="en-US" sz="1200" dirty="0">
                <a:latin typeface="Playfair Display" charset="0"/>
              </a:rPr>
              <a:t> </a:t>
            </a:r>
            <a:r>
              <a:rPr lang="en-US" sz="1200" dirty="0" err="1">
                <a:latin typeface="Playfair Display" charset="0"/>
              </a:rPr>
              <a:t>cảm</a:t>
            </a:r>
            <a:r>
              <a:rPr lang="en-US" sz="1200" dirty="0">
                <a:latin typeface="Playfair Display" charset="0"/>
              </a:rPr>
              <a:t> </a:t>
            </a:r>
            <a:r>
              <a:rPr lang="en-US" sz="1200" dirty="0" err="1">
                <a:latin typeface="Playfair Display" charset="0"/>
              </a:rPr>
              <a:t>thấy</a:t>
            </a:r>
            <a:r>
              <a:rPr lang="en-US" sz="1200" dirty="0">
                <a:latin typeface="Playfair Display" charset="0"/>
              </a:rPr>
              <a:t> </a:t>
            </a:r>
            <a:r>
              <a:rPr lang="en-US" sz="1200" dirty="0" err="1">
                <a:latin typeface="Playfair Display" charset="0"/>
              </a:rPr>
              <a:t>bị</a:t>
            </a:r>
            <a:r>
              <a:rPr lang="en-US" sz="1200" dirty="0">
                <a:latin typeface="Playfair Display" charset="0"/>
              </a:rPr>
              <a:t> </a:t>
            </a:r>
            <a:r>
              <a:rPr lang="en-US" sz="1200" dirty="0" err="1">
                <a:latin typeface="Playfair Display" charset="0"/>
              </a:rPr>
              <a:t>xa</a:t>
            </a:r>
            <a:r>
              <a:rPr lang="en-US" sz="1200" dirty="0">
                <a:latin typeface="Playfair Display" charset="0"/>
              </a:rPr>
              <a:t> </a:t>
            </a:r>
            <a:r>
              <a:rPr lang="en-US" sz="1200" dirty="0" err="1">
                <a:latin typeface="Playfair Display" charset="0"/>
              </a:rPr>
              <a:t>cách</a:t>
            </a:r>
            <a:r>
              <a:rPr lang="en-US" sz="1200" dirty="0">
                <a:latin typeface="Playfair Display" charset="0"/>
              </a:rPr>
              <a:t> </a:t>
            </a:r>
            <a:r>
              <a:rPr lang="en-US" sz="1200" dirty="0" err="1">
                <a:latin typeface="Playfair Display" charset="0"/>
              </a:rPr>
              <a:t>với</a:t>
            </a:r>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làm</a:t>
            </a:r>
            <a:r>
              <a:rPr lang="en-US" sz="1200" dirty="0">
                <a:latin typeface="Playfair Display" charset="0"/>
              </a:rPr>
              <a:t> </a:t>
            </a:r>
            <a:r>
              <a:rPr lang="en-US" sz="1200" dirty="0" err="1">
                <a:latin typeface="Playfair Display" charset="0"/>
              </a:rPr>
              <a:t>tăng</a:t>
            </a:r>
            <a:r>
              <a:rPr lang="en-US" sz="1200" dirty="0">
                <a:latin typeface="Playfair Display" charset="0"/>
              </a:rPr>
              <a:t> </a:t>
            </a:r>
            <a:r>
              <a:rPr lang="en-US" sz="1200" dirty="0" err="1">
                <a:latin typeface="Playfair Display" charset="0"/>
              </a:rPr>
              <a:t>hiệu</a:t>
            </a:r>
            <a:r>
              <a:rPr lang="en-US" sz="1200" dirty="0">
                <a:latin typeface="Playfair Display" charset="0"/>
              </a:rPr>
              <a:t> </a:t>
            </a:r>
            <a:r>
              <a:rPr lang="en-US" sz="1200" dirty="0" err="1">
                <a:latin typeface="Playfair Display" charset="0"/>
              </a:rPr>
              <a:t>quả</a:t>
            </a:r>
            <a:r>
              <a:rPr lang="en-US" sz="1200" dirty="0">
                <a:latin typeface="Playfair Display" charset="0"/>
              </a:rPr>
              <a:t> </a:t>
            </a:r>
            <a:r>
              <a:rPr lang="en-US" sz="1200" dirty="0" err="1">
                <a:latin typeface="Playfair Display" charset="0"/>
              </a:rPr>
              <a:t>tập</a:t>
            </a:r>
            <a:r>
              <a:rPr lang="en-US" sz="1200" dirty="0">
                <a:latin typeface="Playfair Display" charset="0"/>
              </a:rPr>
              <a:t> </a:t>
            </a:r>
            <a:r>
              <a:rPr lang="en-US" sz="1200" dirty="0" err="1">
                <a:latin typeface="Playfair Display" charset="0"/>
              </a:rPr>
              <a:t>luyện</a:t>
            </a:r>
            <a:r>
              <a:rPr lang="en-US" sz="1200" dirty="0">
                <a:latin typeface="Playfair Display" charset="0"/>
              </a:rPr>
              <a:t>. </a:t>
            </a:r>
          </a:p>
          <a:p>
            <a:r>
              <a:rPr lang="en-US" sz="1200" dirty="0">
                <a:latin typeface="Playfair Display" charset="0"/>
              </a:rPr>
              <a:t>- </a:t>
            </a:r>
            <a:r>
              <a:rPr lang="en-US" sz="1200" dirty="0" err="1">
                <a:latin typeface="Playfair Display" charset="0"/>
              </a:rPr>
              <a:t>Khi</a:t>
            </a:r>
            <a:r>
              <a:rPr lang="en-US" sz="1200" dirty="0">
                <a:latin typeface="Playfair Display" charset="0"/>
              </a:rPr>
              <a:t> </a:t>
            </a:r>
            <a:r>
              <a:rPr lang="en-US" sz="1200" dirty="0" err="1">
                <a:latin typeface="Playfair Display" charset="0"/>
              </a:rPr>
              <a:t>nhận</a:t>
            </a:r>
            <a:r>
              <a:rPr lang="en-US" sz="1200" dirty="0">
                <a:latin typeface="Playfair Display" charset="0"/>
              </a:rPr>
              <a:t> </a:t>
            </a:r>
            <a:r>
              <a:rPr lang="en-US" sz="1200" dirty="0" err="1">
                <a:latin typeface="Playfair Display" charset="0"/>
              </a:rPr>
              <a:t>xét</a:t>
            </a:r>
            <a:r>
              <a:rPr lang="en-US" sz="1200" dirty="0">
                <a:latin typeface="Playfair Display" charset="0"/>
              </a:rPr>
              <a:t>, </a:t>
            </a:r>
            <a:r>
              <a:rPr lang="en-US" sz="1200" dirty="0" err="1">
                <a:latin typeface="Playfair Display" charset="0"/>
              </a:rPr>
              <a:t>trao</a:t>
            </a:r>
            <a:r>
              <a:rPr lang="en-US" sz="1200" dirty="0">
                <a:latin typeface="Playfair Display" charset="0"/>
              </a:rPr>
              <a:t> </a:t>
            </a:r>
            <a:r>
              <a:rPr lang="en-US" sz="1200" dirty="0" err="1">
                <a:latin typeface="Playfair Display" charset="0"/>
              </a:rPr>
              <a:t>đổi</a:t>
            </a:r>
            <a:r>
              <a:rPr lang="en-US" sz="1200" dirty="0">
                <a:latin typeface="Playfair Display" charset="0"/>
              </a:rPr>
              <a:t>, </a:t>
            </a:r>
            <a:r>
              <a:rPr lang="en-US" sz="1200" dirty="0" err="1">
                <a:latin typeface="Playfair Display" charset="0"/>
              </a:rPr>
              <a:t>giảng</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có</a:t>
            </a:r>
            <a:r>
              <a:rPr lang="en-US" sz="1200" dirty="0">
                <a:latin typeface="Playfair Display" charset="0"/>
              </a:rPr>
              <a:t> </a:t>
            </a:r>
            <a:r>
              <a:rPr lang="en-US" sz="1200" dirty="0" err="1">
                <a:latin typeface="Playfair Display" charset="0"/>
              </a:rPr>
              <a:t>thể</a:t>
            </a:r>
            <a:r>
              <a:rPr lang="en-US" sz="1200" dirty="0">
                <a:latin typeface="Playfair Display" charset="0"/>
              </a:rPr>
              <a:t> </a:t>
            </a:r>
            <a:r>
              <a:rPr lang="en-US" sz="1200" dirty="0" err="1">
                <a:latin typeface="Playfair Display" charset="0"/>
              </a:rPr>
              <a:t>trình</a:t>
            </a:r>
            <a:r>
              <a:rPr lang="en-US" sz="1200" dirty="0">
                <a:latin typeface="Playfair Display" charset="0"/>
              </a:rPr>
              <a:t> </a:t>
            </a:r>
            <a:r>
              <a:rPr lang="en-US" sz="1200" dirty="0" err="1">
                <a:latin typeface="Playfair Display" charset="0"/>
              </a:rPr>
              <a:t>chiếu</a:t>
            </a:r>
            <a:r>
              <a:rPr lang="en-US" sz="1200" dirty="0">
                <a:latin typeface="Playfair Display" charset="0"/>
              </a:rPr>
              <a:t> </a:t>
            </a:r>
            <a:r>
              <a:rPr lang="en-US" sz="1200" dirty="0" err="1">
                <a:latin typeface="Playfair Display" charset="0"/>
              </a:rPr>
              <a:t>các</a:t>
            </a:r>
            <a:r>
              <a:rPr lang="en-US" sz="1200" dirty="0">
                <a:latin typeface="Playfair Display" charset="0"/>
              </a:rPr>
              <a:t> video, </a:t>
            </a:r>
            <a:r>
              <a:rPr lang="en-US" sz="1200" dirty="0" err="1">
                <a:latin typeface="Playfair Display" charset="0"/>
              </a:rPr>
              <a:t>học</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xem</a:t>
            </a:r>
            <a:r>
              <a:rPr lang="en-US" sz="1200" dirty="0">
                <a:latin typeface="Playfair Display" charset="0"/>
              </a:rPr>
              <a:t> </a:t>
            </a:r>
            <a:r>
              <a:rPr lang="en-US" sz="1200" dirty="0" err="1">
                <a:latin typeface="Playfair Display" charset="0"/>
              </a:rPr>
              <a:t>để</a:t>
            </a:r>
            <a:r>
              <a:rPr lang="en-US" sz="1200" dirty="0">
                <a:latin typeface="Playfair Display" charset="0"/>
              </a:rPr>
              <a:t> </a:t>
            </a:r>
            <a:r>
              <a:rPr lang="en-US" sz="1200" dirty="0" err="1">
                <a:latin typeface="Playfair Display" charset="0"/>
              </a:rPr>
              <a:t>có</a:t>
            </a:r>
            <a:r>
              <a:rPr lang="en-US" sz="1200" dirty="0">
                <a:latin typeface="Playfair Display" charset="0"/>
              </a:rPr>
              <a:t> </a:t>
            </a:r>
            <a:r>
              <a:rPr lang="en-US" sz="1200" dirty="0" err="1">
                <a:latin typeface="Playfair Display" charset="0"/>
              </a:rPr>
              <a:t>thể</a:t>
            </a:r>
            <a:r>
              <a:rPr lang="en-US" sz="1200" dirty="0">
                <a:latin typeface="Playfair Display" charset="0"/>
              </a:rPr>
              <a:t> </a:t>
            </a:r>
            <a:r>
              <a:rPr lang="en-US" sz="1200" dirty="0" err="1">
                <a:latin typeface="Playfair Display" charset="0"/>
              </a:rPr>
              <a:t>đưa</a:t>
            </a:r>
            <a:r>
              <a:rPr lang="en-US" sz="1200" dirty="0">
                <a:latin typeface="Playfair Display" charset="0"/>
              </a:rPr>
              <a:t> </a:t>
            </a:r>
            <a:r>
              <a:rPr lang="en-US" sz="1200" dirty="0" err="1">
                <a:latin typeface="Playfair Display" charset="0"/>
              </a:rPr>
              <a:t>ra</a:t>
            </a:r>
            <a:r>
              <a:rPr lang="en-US" sz="1200" dirty="0">
                <a:latin typeface="Playfair Display" charset="0"/>
              </a:rPr>
              <a:t> </a:t>
            </a:r>
            <a:r>
              <a:rPr lang="en-US" sz="1200" dirty="0" err="1">
                <a:latin typeface="Playfair Display" charset="0"/>
              </a:rPr>
              <a:t>nhận</a:t>
            </a:r>
            <a:r>
              <a:rPr lang="en-US" sz="1200" dirty="0">
                <a:latin typeface="Playfair Display" charset="0"/>
              </a:rPr>
              <a:t> </a:t>
            </a:r>
            <a:r>
              <a:rPr lang="en-US" sz="1200" dirty="0" err="1">
                <a:latin typeface="Playfair Display" charset="0"/>
              </a:rPr>
              <a:t>xét</a:t>
            </a:r>
            <a:r>
              <a:rPr lang="en-US" sz="1200" dirty="0">
                <a:latin typeface="Playfair Display" charset="0"/>
              </a:rPr>
              <a:t> </a:t>
            </a:r>
            <a:r>
              <a:rPr lang="en-US" sz="1200" dirty="0" err="1">
                <a:latin typeface="Playfair Display" charset="0"/>
              </a:rPr>
              <a:t>và</a:t>
            </a:r>
            <a:r>
              <a:rPr lang="en-US" sz="1200" dirty="0">
                <a:latin typeface="Playfair Display" charset="0"/>
              </a:rPr>
              <a:t> </a:t>
            </a:r>
            <a:r>
              <a:rPr lang="en-US" sz="1200" dirty="0" err="1">
                <a:latin typeface="Playfair Display" charset="0"/>
              </a:rPr>
              <a:t>tự</a:t>
            </a:r>
            <a:r>
              <a:rPr lang="en-US" sz="1200" dirty="0">
                <a:latin typeface="Playfair Display" charset="0"/>
              </a:rPr>
              <a:t> </a:t>
            </a:r>
            <a:r>
              <a:rPr lang="en-US" sz="1200" dirty="0" err="1">
                <a:latin typeface="Playfair Display" charset="0"/>
              </a:rPr>
              <a:t>đánh</a:t>
            </a:r>
            <a:r>
              <a:rPr lang="en-US" sz="1200" dirty="0">
                <a:latin typeface="Playfair Display" charset="0"/>
              </a:rPr>
              <a:t> </a:t>
            </a:r>
            <a:r>
              <a:rPr lang="en-US" sz="1200" dirty="0" err="1">
                <a:latin typeface="Playfair Display" charset="0"/>
              </a:rPr>
              <a:t>giá</a:t>
            </a:r>
            <a:r>
              <a:rPr lang="en-US" sz="1200" dirty="0">
                <a:latin typeface="Playfair Display" charset="0"/>
              </a:rPr>
              <a:t> </a:t>
            </a:r>
            <a:r>
              <a:rPr lang="en-US" sz="1200" dirty="0" err="1">
                <a:latin typeface="Playfair Display" charset="0"/>
              </a:rPr>
              <a:t>phần</a:t>
            </a:r>
            <a:r>
              <a:rPr lang="en-US" sz="1200" dirty="0">
                <a:latin typeface="Playfair Display" charset="0"/>
              </a:rPr>
              <a:t> </a:t>
            </a:r>
            <a:r>
              <a:rPr lang="en-US" sz="1200" dirty="0" err="1">
                <a:latin typeface="Playfair Display" charset="0"/>
              </a:rPr>
              <a:t>thực</a:t>
            </a:r>
            <a:r>
              <a:rPr lang="en-US" sz="1200" dirty="0">
                <a:latin typeface="Playfair Display" charset="0"/>
              </a:rPr>
              <a:t> </a:t>
            </a:r>
            <a:r>
              <a:rPr lang="en-US" sz="1200" dirty="0" err="1">
                <a:latin typeface="Playfair Display" charset="0"/>
              </a:rPr>
              <a:t>hành</a:t>
            </a:r>
            <a:r>
              <a:rPr lang="en-US" sz="1200" dirty="0">
                <a:latin typeface="Playfair Display" charset="0"/>
              </a:rPr>
              <a:t> </a:t>
            </a:r>
            <a:r>
              <a:rPr lang="en-US" sz="1200" dirty="0" err="1">
                <a:latin typeface="Playfair Display" charset="0"/>
              </a:rPr>
              <a:t>của</a:t>
            </a:r>
            <a:r>
              <a:rPr lang="en-US" sz="1200" dirty="0">
                <a:latin typeface="Playfair Display" charset="0"/>
              </a:rPr>
              <a:t> </a:t>
            </a:r>
            <a:r>
              <a:rPr lang="en-US" sz="1200" dirty="0" err="1">
                <a:latin typeface="Playfair Display" charset="0"/>
              </a:rPr>
              <a:t>mình</a:t>
            </a:r>
            <a:r>
              <a:rPr lang="en-US" sz="1200" dirty="0">
                <a:latin typeface="Playfair Display" charset="0"/>
              </a:rPr>
              <a:t>. </a:t>
            </a:r>
            <a:r>
              <a:rPr lang="en-US" sz="1200" dirty="0" err="1">
                <a:latin typeface="Playfair Display" charset="0"/>
              </a:rPr>
              <a:t>Khuyến</a:t>
            </a:r>
            <a:r>
              <a:rPr lang="en-US" sz="1200" dirty="0">
                <a:latin typeface="Playfair Display" charset="0"/>
              </a:rPr>
              <a:t> </a:t>
            </a:r>
            <a:r>
              <a:rPr lang="en-US" sz="1200" dirty="0" err="1">
                <a:latin typeface="Playfair Display" charset="0"/>
              </a:rPr>
              <a:t>khích</a:t>
            </a:r>
            <a:r>
              <a:rPr lang="en-US" sz="1200" dirty="0">
                <a:latin typeface="Playfair Display" charset="0"/>
              </a:rPr>
              <a:t> </a:t>
            </a:r>
            <a:r>
              <a:rPr lang="en-US" sz="1200" dirty="0" err="1">
                <a:latin typeface="Playfair Display" charset="0"/>
              </a:rPr>
              <a:t>học</a:t>
            </a:r>
            <a:r>
              <a:rPr lang="en-US" sz="1200" dirty="0">
                <a:latin typeface="Playfair Display" charset="0"/>
              </a:rPr>
              <a:t> </a:t>
            </a:r>
            <a:r>
              <a:rPr lang="en-US" sz="1200" dirty="0" err="1">
                <a:latin typeface="Playfair Display" charset="0"/>
              </a:rPr>
              <a:t>viên</a:t>
            </a:r>
            <a:r>
              <a:rPr lang="en-US" sz="1200" dirty="0">
                <a:latin typeface="Playfair Display" charset="0"/>
              </a:rPr>
              <a:t> </a:t>
            </a:r>
            <a:r>
              <a:rPr lang="en-US" sz="1200" dirty="0" err="1">
                <a:latin typeface="Playfair Display" charset="0"/>
              </a:rPr>
              <a:t>tự</a:t>
            </a:r>
            <a:r>
              <a:rPr lang="en-US" sz="1200" dirty="0">
                <a:latin typeface="Playfair Display" charset="0"/>
              </a:rPr>
              <a:t> </a:t>
            </a:r>
            <a:r>
              <a:rPr lang="en-US" sz="1200" dirty="0" err="1">
                <a:latin typeface="Playfair Display" charset="0"/>
              </a:rPr>
              <a:t>đánh</a:t>
            </a:r>
            <a:r>
              <a:rPr lang="en-US" sz="1200" dirty="0">
                <a:latin typeface="Playfair Display" charset="0"/>
              </a:rPr>
              <a:t> </a:t>
            </a:r>
            <a:r>
              <a:rPr lang="en-US" sz="1200" dirty="0" err="1">
                <a:latin typeface="Playfair Display" charset="0"/>
              </a:rPr>
              <a:t>giá</a:t>
            </a:r>
            <a:r>
              <a:rPr lang="en-US" sz="1200" dirty="0">
                <a:latin typeface="Playfair Display" charset="0"/>
              </a:rPr>
              <a:t> </a:t>
            </a:r>
            <a:r>
              <a:rPr lang="en-US" sz="1200" dirty="0" err="1">
                <a:latin typeface="Playfair Display" charset="0"/>
              </a:rPr>
              <a:t>sẽ</a:t>
            </a:r>
            <a:r>
              <a:rPr lang="en-US" sz="1200" dirty="0">
                <a:latin typeface="Playfair Display" charset="0"/>
              </a:rPr>
              <a:t> </a:t>
            </a:r>
            <a:r>
              <a:rPr lang="en-US" sz="1200" dirty="0" err="1">
                <a:latin typeface="Playfair Display" charset="0"/>
              </a:rPr>
              <a:t>mang</a:t>
            </a:r>
            <a:r>
              <a:rPr lang="en-US" sz="1200" dirty="0">
                <a:latin typeface="Playfair Display" charset="0"/>
              </a:rPr>
              <a:t> </a:t>
            </a:r>
            <a:r>
              <a:rPr lang="en-US" sz="1200" dirty="0" err="1">
                <a:latin typeface="Playfair Display" charset="0"/>
              </a:rPr>
              <a:t>lại</a:t>
            </a:r>
            <a:r>
              <a:rPr lang="en-US" sz="1200" dirty="0">
                <a:latin typeface="Playfair Display" charset="0"/>
              </a:rPr>
              <a:t> </a:t>
            </a:r>
            <a:r>
              <a:rPr lang="en-US" sz="1200" dirty="0" err="1">
                <a:latin typeface="Playfair Display" charset="0"/>
              </a:rPr>
              <a:t>hiệu</a:t>
            </a:r>
            <a:r>
              <a:rPr lang="en-US" sz="1200" dirty="0">
                <a:latin typeface="Playfair Display" charset="0"/>
              </a:rPr>
              <a:t> </a:t>
            </a:r>
            <a:r>
              <a:rPr lang="en-US" sz="1200" dirty="0" err="1">
                <a:latin typeface="Playfair Display" charset="0"/>
              </a:rPr>
              <a:t>quả</a:t>
            </a:r>
            <a:r>
              <a:rPr lang="en-US" sz="1200" dirty="0">
                <a:latin typeface="Playfair Display" charset="0"/>
              </a:rPr>
              <a:t> </a:t>
            </a:r>
            <a:r>
              <a:rPr lang="en-US" sz="1200" dirty="0" err="1">
                <a:latin typeface="Playfair Display" charset="0"/>
              </a:rPr>
              <a:t>cao</a:t>
            </a:r>
            <a:r>
              <a:rPr lang="en-US" sz="1200" dirty="0">
                <a:latin typeface="Playfair Display" charset="0"/>
              </a:rPr>
              <a:t> </a:t>
            </a:r>
            <a:r>
              <a:rPr lang="en-US" sz="1200" dirty="0" err="1">
                <a:latin typeface="Playfair Display" charset="0"/>
              </a:rPr>
              <a:t>trong</a:t>
            </a:r>
            <a:r>
              <a:rPr lang="en-US" sz="1200" dirty="0">
                <a:latin typeface="Playfair Display" charset="0"/>
              </a:rPr>
              <a:t> </a:t>
            </a:r>
            <a:r>
              <a:rPr lang="en-US" sz="1200" dirty="0" err="1">
                <a:latin typeface="Playfair Display" charset="0"/>
              </a:rPr>
              <a:t>tập</a:t>
            </a:r>
            <a:r>
              <a:rPr lang="en-US" sz="1200" dirty="0">
                <a:latin typeface="Playfair Display" charset="0"/>
              </a:rPr>
              <a:t> </a:t>
            </a:r>
            <a:r>
              <a:rPr lang="en-US" sz="1200" dirty="0" err="1">
                <a:latin typeface="Playfair Display" charset="0"/>
              </a:rPr>
              <a:t>luyện</a:t>
            </a:r>
            <a:r>
              <a:rPr lang="en-US" sz="1200" dirty="0">
                <a:latin typeface="Playfair Display" charset="0"/>
              </a:rPr>
              <a:t> </a:t>
            </a:r>
            <a:r>
              <a:rPr lang="en-US" sz="1200" dirty="0" err="1">
                <a:latin typeface="Playfair Display" charset="0"/>
              </a:rPr>
              <a:t>kỹ</a:t>
            </a:r>
            <a:r>
              <a:rPr lang="en-US" sz="1200" dirty="0">
                <a:latin typeface="Playfair Display" charset="0"/>
              </a:rPr>
              <a:t> </a:t>
            </a:r>
            <a:r>
              <a:rPr lang="en-US" sz="1200" dirty="0" err="1">
                <a:latin typeface="Playfair Display" charset="0"/>
              </a:rPr>
              <a:t>năng</a:t>
            </a:r>
            <a:r>
              <a:rPr lang="en-US" sz="1200" dirty="0">
                <a:latin typeface="Playfair Display" charset="0"/>
              </a:rPr>
              <a:t>.</a:t>
            </a:r>
          </a:p>
          <a:p>
            <a:r>
              <a:rPr lang="vi-VN" sz="1200" i="1" u="sng" dirty="0"/>
              <a:t>Về kỹ năng:</a:t>
            </a:r>
            <a:endParaRPr lang="en-US" sz="1200" dirty="0">
              <a:latin typeface="Playfair Display" charset="0"/>
            </a:endParaRPr>
          </a:p>
          <a:p>
            <a:r>
              <a:rPr lang="vi-VN" sz="1200" dirty="0"/>
              <a:t>- Kỹ năng soạn thảo, sử dụng các công cụ, phần mềm hỗ trợ giảng dạy như: PowerPoint, Word, Excel… sẽ mang đến một bài giảng chất lượng, dễ tiếp thu cho học viên. Tuy nhiên, trong giảng dạy trực tuyến, kỹ năng soạn thảo các slide phải luôn song hành cùng với kỹ năng truyền đạt;</a:t>
            </a:r>
            <a:endParaRPr lang="en-US" sz="1200" dirty="0">
              <a:latin typeface="Playfair Display" charset="0"/>
            </a:endParaRPr>
          </a:p>
          <a:p>
            <a:r>
              <a:rPr lang="vi-VN" sz="1200" dirty="0"/>
              <a:t>- Nội dung bài giảng được trình bày một cách khoa học, đơn giản và dễ hiểu; </a:t>
            </a:r>
            <a:endParaRPr lang="en-US" sz="1200" dirty="0">
              <a:latin typeface="Playfair Display" charset="0"/>
            </a:endParaRPr>
          </a:p>
          <a:p>
            <a:r>
              <a:rPr lang="vi-VN" sz="1200" dirty="0"/>
              <a:t>- Các slide trình chiếu phải được thiết kế đẹp, ít chữ, logic… sẽ giúp học viên hứng thú hơn trong giờ học; </a:t>
            </a:r>
            <a:endParaRPr lang="en-US" sz="1200" dirty="0">
              <a:latin typeface="Playfair Display" charset="0"/>
            </a:endParaRPr>
          </a:p>
          <a:p>
            <a:r>
              <a:rPr lang="vi-VN" sz="1200" dirty="0"/>
              <a:t>- Giảng viên cần cung cấp cho học viên đầy đủ tài liệu liên quan đến bài học.</a:t>
            </a:r>
            <a:endParaRPr lang="en-US" sz="1200" dirty="0">
              <a:latin typeface="Playfair Display" charset="0"/>
            </a:endParaRPr>
          </a:p>
          <a:p>
            <a:r>
              <a:rPr lang="vi-VN" sz="1200" dirty="0"/>
              <a:t> </a:t>
            </a:r>
            <a:endParaRPr lang="en-US" sz="1200" dirty="0">
              <a:latin typeface="Playfair Display" charset="0"/>
            </a:endParaRPr>
          </a:p>
        </p:txBody>
      </p:sp>
    </p:spTree>
    <p:extLst>
      <p:ext uri="{BB962C8B-B14F-4D97-AF65-F5344CB8AC3E}">
        <p14:creationId xmlns:p14="http://schemas.microsoft.com/office/powerpoint/2010/main" val="5978028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p:nvPr/>
        </p:nvSpPr>
        <p:spPr>
          <a:xfrm rot="10800000">
            <a:off x="-576525"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69</a:t>
            </a:fld>
            <a:endParaRPr/>
          </a:p>
        </p:txBody>
      </p:sp>
      <p:pic>
        <p:nvPicPr>
          <p:cNvPr id="155" name="Google Shape;155;p24"/>
          <p:cNvPicPr preferRelativeResize="0"/>
          <p:nvPr/>
        </p:nvPicPr>
        <p:blipFill rotWithShape="1">
          <a:blip r:embed="rId3">
            <a:alphaModFix/>
          </a:blip>
          <a:srcRect l="7362" r="3938"/>
          <a:stretch/>
        </p:blipFill>
        <p:spPr>
          <a:xfrm>
            <a:off x="5737400" y="578825"/>
            <a:ext cx="3971700" cy="3971700"/>
          </a:xfrm>
          <a:prstGeom prst="chord">
            <a:avLst>
              <a:gd name="adj1" fmla="val 2658481"/>
              <a:gd name="adj2" fmla="val 18942614"/>
            </a:avLst>
          </a:prstGeom>
          <a:noFill/>
          <a:ln>
            <a:noFill/>
          </a:ln>
        </p:spPr>
      </p:pic>
      <p:sp>
        <p:nvSpPr>
          <p:cNvPr id="7" name="Google Shape;339;p37"/>
          <p:cNvSpPr txBox="1">
            <a:spLocks/>
          </p:cNvSpPr>
          <p:nvPr/>
        </p:nvSpPr>
        <p:spPr>
          <a:xfrm>
            <a:off x="990600" y="1581150"/>
            <a:ext cx="4267200" cy="1159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1pPr>
            <a:lvl2pPr marR="0" lvl="1"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2pPr>
            <a:lvl3pPr marR="0" lvl="2"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3pPr>
            <a:lvl4pPr marR="0" lvl="3"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4pPr>
            <a:lvl5pPr marR="0" lvl="4"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5pPr>
            <a:lvl6pPr marR="0" lvl="5"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6pPr>
            <a:lvl7pPr marR="0" lvl="6"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7pPr>
            <a:lvl8pPr marR="0" lvl="7"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8pPr>
            <a:lvl9pPr marR="0" lvl="8" algn="l" rtl="0">
              <a:lnSpc>
                <a:spcPct val="90000"/>
              </a:lnSpc>
              <a:spcBef>
                <a:spcPts val="0"/>
              </a:spcBef>
              <a:spcAft>
                <a:spcPts val="0"/>
              </a:spcAft>
              <a:buClr>
                <a:schemeClr val="dk1"/>
              </a:buClr>
              <a:buSzPts val="3200"/>
              <a:buFont typeface="Playfair Display Regular"/>
              <a:buNone/>
              <a:defRPr sz="3200" b="0" i="0" u="none" strike="noStrike" cap="none">
                <a:solidFill>
                  <a:schemeClr val="dk1"/>
                </a:solidFill>
                <a:latin typeface="Playfair Display Regular"/>
                <a:ea typeface="Playfair Display Regular"/>
                <a:cs typeface="Playfair Display Regular"/>
                <a:sym typeface="Playfair Display Regular"/>
              </a:defRPr>
            </a:lvl9pPr>
          </a:lstStyle>
          <a:p>
            <a:r>
              <a:rPr lang="en-US" sz="8000" dirty="0" smtClean="0"/>
              <a:t>Thanks!</a:t>
            </a:r>
            <a:endParaRPr lang="en-US" sz="8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4083772817"/>
              </p:ext>
            </p:extLst>
          </p:nvPr>
        </p:nvGraphicFramePr>
        <p:xfrm>
          <a:off x="533400" y="590550"/>
          <a:ext cx="5638800" cy="4205043"/>
        </p:xfrm>
        <a:graphic>
          <a:graphicData uri="http://schemas.openxmlformats.org/drawingml/2006/table">
            <a:tbl>
              <a:tblPr firstRow="1" firstCol="1" bandRow="1">
                <a:tableStyleId>{50612979-EF31-4AF9-A8EF-6B6A0A963571}</a:tableStyleId>
              </a:tblPr>
              <a:tblGrid>
                <a:gridCol w="2073088"/>
                <a:gridCol w="3565712"/>
              </a:tblGrid>
              <a:tr h="461445">
                <a:tc>
                  <a:txBody>
                    <a:bodyPr/>
                    <a:lstStyle/>
                    <a:p>
                      <a:pPr algn="ctr">
                        <a:lnSpc>
                          <a:spcPct val="130000"/>
                        </a:lnSpc>
                        <a:spcAft>
                          <a:spcPts val="0"/>
                        </a:spcAft>
                      </a:pPr>
                      <a:r>
                        <a:rPr lang="vi-VN" sz="1200" dirty="0">
                          <a:effectLst/>
                          <a:latin typeface="Inter-Regular" charset="0"/>
                          <a:ea typeface="Inter-Regular" charset="0"/>
                        </a:rPr>
                        <a:t>Về kinh nghiệm, kỹ năng, phương pháp</a:t>
                      </a:r>
                      <a:endParaRPr lang="en-US" sz="1200" dirty="0">
                        <a:effectLst/>
                        <a:latin typeface="Inter-Regular" charset="0"/>
                        <a:ea typeface="Inter-Regular" charset="0"/>
                        <a:cs typeface="Times New Roman"/>
                      </a:endParaRPr>
                    </a:p>
                  </a:txBody>
                  <a:tcPr marL="20836" marR="20836" marT="0" marB="0"/>
                </a:tc>
                <a:tc>
                  <a:txBody>
                    <a:bodyPr/>
                    <a:lstStyle/>
                    <a:p>
                      <a:pPr algn="ctr">
                        <a:lnSpc>
                          <a:spcPct val="130000"/>
                        </a:lnSpc>
                        <a:spcAft>
                          <a:spcPts val="0"/>
                        </a:spcAft>
                      </a:pPr>
                      <a:r>
                        <a:rPr lang="vi-VN" sz="1200" dirty="0">
                          <a:effectLst/>
                          <a:latin typeface="Inter-Regular" charset="0"/>
                          <a:ea typeface="Inter-Regular" charset="0"/>
                        </a:rPr>
                        <a:t>Về kiến thức</a:t>
                      </a:r>
                      <a:endParaRPr lang="en-US" sz="1200" dirty="0">
                        <a:effectLst/>
                        <a:latin typeface="Inter-Regular" charset="0"/>
                        <a:ea typeface="Inter-Regular" charset="0"/>
                        <a:cs typeface="Times New Roman"/>
                      </a:endParaRPr>
                    </a:p>
                  </a:txBody>
                  <a:tcPr marL="20836" marR="20836" marT="0" marB="0"/>
                </a:tc>
              </a:tr>
              <a:tr h="1031916">
                <a:tc>
                  <a:txBody>
                    <a:bodyPr/>
                    <a:lstStyle/>
                    <a:p>
                      <a:pPr algn="just">
                        <a:lnSpc>
                          <a:spcPct val="130000"/>
                        </a:lnSpc>
                        <a:spcAft>
                          <a:spcPts val="0"/>
                        </a:spcAft>
                      </a:pPr>
                      <a:r>
                        <a:rPr lang="vi-VN" sz="1200">
                          <a:effectLst/>
                          <a:latin typeface="Inter-Regular" charset="0"/>
                          <a:ea typeface="Inter-Regular" charset="0"/>
                        </a:rPr>
                        <a:t>- Có ít nhất 03 năm kinh nghiệm trong công tác bồi dưỡng, tập huấn hoặc giảng dạy.</a:t>
                      </a:r>
                      <a:endParaRPr lang="en-US" sz="1200">
                        <a:effectLst/>
                        <a:latin typeface="Inter-Regular" charset="0"/>
                        <a:ea typeface="Inter-Regular" charset="0"/>
                        <a:cs typeface="Times New Roman"/>
                      </a:endParaRPr>
                    </a:p>
                  </a:txBody>
                  <a:tcPr marL="20836" marR="20836" marT="0" marB="0"/>
                </a:tc>
                <a:tc>
                  <a:txBody>
                    <a:bodyPr/>
                    <a:lstStyle/>
                    <a:p>
                      <a:pPr algn="just">
                        <a:lnSpc>
                          <a:spcPct val="130000"/>
                        </a:lnSpc>
                        <a:spcAft>
                          <a:spcPts val="0"/>
                        </a:spcAft>
                      </a:pPr>
                      <a:r>
                        <a:rPr lang="vi-VN" sz="1200" dirty="0">
                          <a:effectLst/>
                          <a:latin typeface="Inter-Regular" charset="0"/>
                          <a:ea typeface="Inter-Regular" charset="0"/>
                        </a:rPr>
                        <a:t>- Có kiến thức pháp luật</a:t>
                      </a:r>
                      <a:r>
                        <a:rPr lang="en-US" sz="1200" dirty="0">
                          <a:effectLst/>
                          <a:latin typeface="Inter-Regular" charset="0"/>
                          <a:ea typeface="Inter-Regular" charset="0"/>
                        </a:rPr>
                        <a:t> </a:t>
                      </a:r>
                      <a:r>
                        <a:rPr lang="en-US" sz="1200" dirty="0" err="1">
                          <a:effectLst/>
                          <a:latin typeface="Inter-Regular" charset="0"/>
                          <a:ea typeface="Inter-Regular" charset="0"/>
                        </a:rPr>
                        <a:t>về</a:t>
                      </a:r>
                      <a:r>
                        <a:rPr lang="en-US" sz="1200" dirty="0">
                          <a:effectLst/>
                          <a:latin typeface="Inter-Regular" charset="0"/>
                          <a:ea typeface="Inter-Regular" charset="0"/>
                        </a:rPr>
                        <a:t> </a:t>
                      </a:r>
                      <a:r>
                        <a:rPr lang="en-US" sz="1200" dirty="0" smtClean="0">
                          <a:effectLst/>
                          <a:latin typeface="Inter-Regular" charset="0"/>
                          <a:ea typeface="Inter-Regular" charset="0"/>
                        </a:rPr>
                        <a:t>HN&amp;GĐ, </a:t>
                      </a:r>
                      <a:r>
                        <a:rPr lang="en-US" sz="1200" dirty="0" err="1" smtClean="0">
                          <a:effectLst/>
                          <a:latin typeface="Inter-Regular" charset="0"/>
                          <a:ea typeface="Inter-Regular" charset="0"/>
                        </a:rPr>
                        <a:t>đặc</a:t>
                      </a:r>
                      <a:r>
                        <a:rPr lang="en-US" sz="1200" dirty="0" smtClean="0">
                          <a:effectLst/>
                          <a:latin typeface="Inter-Regular" charset="0"/>
                          <a:ea typeface="Inter-Regular" charset="0"/>
                        </a:rPr>
                        <a:t> </a:t>
                      </a:r>
                      <a:r>
                        <a:rPr lang="en-US" sz="1200" dirty="0" err="1">
                          <a:effectLst/>
                          <a:latin typeface="Inter-Regular" charset="0"/>
                          <a:ea typeface="Inter-Regular" charset="0"/>
                        </a:rPr>
                        <a:t>biệt</a:t>
                      </a:r>
                      <a:r>
                        <a:rPr lang="en-US" sz="1200" dirty="0">
                          <a:effectLst/>
                          <a:latin typeface="Inter-Regular" charset="0"/>
                          <a:ea typeface="Inter-Regular" charset="0"/>
                        </a:rPr>
                        <a:t> </a:t>
                      </a:r>
                      <a:r>
                        <a:rPr lang="en-US" sz="1200" dirty="0" err="1">
                          <a:effectLst/>
                          <a:latin typeface="Inter-Regular" charset="0"/>
                          <a:ea typeface="Inter-Regular" charset="0"/>
                        </a:rPr>
                        <a:t>kiến</a:t>
                      </a:r>
                      <a:r>
                        <a:rPr lang="en-US" sz="1200" dirty="0">
                          <a:effectLst/>
                          <a:latin typeface="Inter-Regular" charset="0"/>
                          <a:ea typeface="Inter-Regular" charset="0"/>
                        </a:rPr>
                        <a:t> </a:t>
                      </a:r>
                      <a:r>
                        <a:rPr lang="en-US" sz="1200" dirty="0" err="1">
                          <a:effectLst/>
                          <a:latin typeface="Inter-Regular" charset="0"/>
                          <a:ea typeface="Inter-Regular" charset="0"/>
                        </a:rPr>
                        <a:t>thức</a:t>
                      </a:r>
                      <a:r>
                        <a:rPr lang="en-US" sz="1200" dirty="0">
                          <a:effectLst/>
                          <a:latin typeface="Inter-Regular" charset="0"/>
                          <a:ea typeface="Inter-Regular" charset="0"/>
                        </a:rPr>
                        <a:t> </a:t>
                      </a:r>
                      <a:r>
                        <a:rPr lang="en-US" sz="1200" dirty="0" err="1">
                          <a:effectLst/>
                          <a:latin typeface="Inter-Regular" charset="0"/>
                          <a:ea typeface="Inter-Regular" charset="0"/>
                        </a:rPr>
                        <a:t>pháp</a:t>
                      </a:r>
                      <a:r>
                        <a:rPr lang="en-US" sz="1200" dirty="0">
                          <a:effectLst/>
                          <a:latin typeface="Inter-Regular" charset="0"/>
                          <a:ea typeface="Inter-Regular" charset="0"/>
                        </a:rPr>
                        <a:t> </a:t>
                      </a:r>
                      <a:r>
                        <a:rPr lang="en-US" sz="1200" dirty="0" err="1">
                          <a:effectLst/>
                          <a:latin typeface="Inter-Regular" charset="0"/>
                          <a:ea typeface="Inter-Regular" charset="0"/>
                        </a:rPr>
                        <a:t>luật</a:t>
                      </a:r>
                      <a:r>
                        <a:rPr lang="en-US" sz="1200" dirty="0">
                          <a:effectLst/>
                          <a:latin typeface="Inter-Regular" charset="0"/>
                          <a:ea typeface="Inter-Regular" charset="0"/>
                        </a:rPr>
                        <a:t> </a:t>
                      </a:r>
                      <a:r>
                        <a:rPr lang="en-US" sz="1200" dirty="0" err="1">
                          <a:effectLst/>
                          <a:latin typeface="Inter-Regular" charset="0"/>
                          <a:ea typeface="Inter-Regular" charset="0"/>
                        </a:rPr>
                        <a:t>trên</a:t>
                      </a:r>
                      <a:r>
                        <a:rPr lang="en-US" sz="1200" dirty="0">
                          <a:effectLst/>
                          <a:latin typeface="Inter-Regular" charset="0"/>
                          <a:ea typeface="Inter-Regular" charset="0"/>
                        </a:rPr>
                        <a:t> 02 </a:t>
                      </a:r>
                      <a:r>
                        <a:rPr lang="en-US" sz="1200" dirty="0" err="1">
                          <a:effectLst/>
                          <a:latin typeface="Inter-Regular" charset="0"/>
                          <a:ea typeface="Inter-Regular" charset="0"/>
                        </a:rPr>
                        <a:t>nền</a:t>
                      </a:r>
                      <a:r>
                        <a:rPr lang="en-US" sz="1200" dirty="0">
                          <a:effectLst/>
                          <a:latin typeface="Inter-Regular" charset="0"/>
                          <a:ea typeface="Inter-Regular" charset="0"/>
                        </a:rPr>
                        <a:t> </a:t>
                      </a:r>
                      <a:r>
                        <a:rPr lang="en-US" sz="1200" dirty="0" err="1">
                          <a:effectLst/>
                          <a:latin typeface="Inter-Regular" charset="0"/>
                          <a:ea typeface="Inter-Regular" charset="0"/>
                        </a:rPr>
                        <a:t>tảng</a:t>
                      </a:r>
                      <a:r>
                        <a:rPr lang="en-US" sz="1200" dirty="0">
                          <a:effectLst/>
                          <a:latin typeface="Inter-Regular" charset="0"/>
                          <a:ea typeface="Inter-Regular" charset="0"/>
                        </a:rPr>
                        <a:t> </a:t>
                      </a:r>
                      <a:r>
                        <a:rPr lang="en-US" sz="1200" dirty="0" err="1">
                          <a:effectLst/>
                          <a:latin typeface="Inter-Regular" charset="0"/>
                          <a:ea typeface="Inter-Regular" charset="0"/>
                        </a:rPr>
                        <a:t>pháp</a:t>
                      </a:r>
                      <a:r>
                        <a:rPr lang="en-US" sz="1200" dirty="0">
                          <a:effectLst/>
                          <a:latin typeface="Inter-Regular" charset="0"/>
                          <a:ea typeface="Inter-Regular" charset="0"/>
                        </a:rPr>
                        <a:t> </a:t>
                      </a:r>
                      <a:r>
                        <a:rPr lang="en-US" sz="1200" dirty="0" err="1">
                          <a:effectLst/>
                          <a:latin typeface="Inter-Regular" charset="0"/>
                          <a:ea typeface="Inter-Regular" charset="0"/>
                        </a:rPr>
                        <a:t>luật</a:t>
                      </a:r>
                      <a:r>
                        <a:rPr lang="en-US" sz="1200" dirty="0">
                          <a:effectLst/>
                          <a:latin typeface="Inter-Regular" charset="0"/>
                          <a:ea typeface="Inter-Regular" charset="0"/>
                        </a:rPr>
                        <a:t> </a:t>
                      </a:r>
                      <a:r>
                        <a:rPr lang="en-US" sz="1200" dirty="0" err="1">
                          <a:effectLst/>
                          <a:latin typeface="Inter-Regular" charset="0"/>
                          <a:ea typeface="Inter-Regular" charset="0"/>
                        </a:rPr>
                        <a:t>dân</a:t>
                      </a:r>
                      <a:r>
                        <a:rPr lang="en-US" sz="1200" dirty="0">
                          <a:effectLst/>
                          <a:latin typeface="Inter-Regular" charset="0"/>
                          <a:ea typeface="Inter-Regular" charset="0"/>
                        </a:rPr>
                        <a:t> </a:t>
                      </a:r>
                      <a:r>
                        <a:rPr lang="en-US" sz="1200" dirty="0" err="1">
                          <a:effectLst/>
                          <a:latin typeface="Inter-Regular" charset="0"/>
                          <a:ea typeface="Inter-Regular" charset="0"/>
                        </a:rPr>
                        <a:t>sự</a:t>
                      </a:r>
                      <a:r>
                        <a:rPr lang="en-US" sz="1200" dirty="0">
                          <a:effectLst/>
                          <a:latin typeface="Inter-Regular" charset="0"/>
                          <a:ea typeface="Inter-Regular" charset="0"/>
                        </a:rPr>
                        <a:t> </a:t>
                      </a:r>
                      <a:r>
                        <a:rPr lang="en-US" sz="1200" dirty="0" err="1">
                          <a:effectLst/>
                          <a:latin typeface="Inter-Regular" charset="0"/>
                          <a:ea typeface="Inter-Regular" charset="0"/>
                        </a:rPr>
                        <a:t>và</a:t>
                      </a:r>
                      <a:r>
                        <a:rPr lang="en-US" sz="1200" dirty="0">
                          <a:effectLst/>
                          <a:latin typeface="Inter-Regular" charset="0"/>
                          <a:ea typeface="Inter-Regular" charset="0"/>
                        </a:rPr>
                        <a:t> </a:t>
                      </a:r>
                      <a:r>
                        <a:rPr lang="en-US" sz="1200" dirty="0" err="1">
                          <a:effectLst/>
                          <a:latin typeface="Inter-Regular" charset="0"/>
                          <a:ea typeface="Inter-Regular" charset="0"/>
                        </a:rPr>
                        <a:t>pháp</a:t>
                      </a:r>
                      <a:r>
                        <a:rPr lang="en-US" sz="1200" dirty="0">
                          <a:effectLst/>
                          <a:latin typeface="Inter-Regular" charset="0"/>
                          <a:ea typeface="Inter-Regular" charset="0"/>
                        </a:rPr>
                        <a:t> </a:t>
                      </a:r>
                      <a:r>
                        <a:rPr lang="en-US" sz="1200" dirty="0" err="1">
                          <a:effectLst/>
                          <a:latin typeface="Inter-Regular" charset="0"/>
                          <a:ea typeface="Inter-Regular" charset="0"/>
                        </a:rPr>
                        <a:t>luật</a:t>
                      </a:r>
                      <a:r>
                        <a:rPr lang="en-US" sz="1200" dirty="0">
                          <a:effectLst/>
                          <a:latin typeface="Inter-Regular" charset="0"/>
                          <a:ea typeface="Inter-Regular" charset="0"/>
                        </a:rPr>
                        <a:t> </a:t>
                      </a:r>
                      <a:r>
                        <a:rPr lang="en-US" sz="1200" dirty="0" err="1">
                          <a:effectLst/>
                          <a:latin typeface="Inter-Regular" charset="0"/>
                          <a:ea typeface="Inter-Regular" charset="0"/>
                        </a:rPr>
                        <a:t>hành</a:t>
                      </a:r>
                      <a:r>
                        <a:rPr lang="en-US" sz="1200" dirty="0">
                          <a:effectLst/>
                          <a:latin typeface="Inter-Regular" charset="0"/>
                          <a:ea typeface="Inter-Regular" charset="0"/>
                        </a:rPr>
                        <a:t> </a:t>
                      </a:r>
                      <a:r>
                        <a:rPr lang="en-US" sz="1200" dirty="0" err="1">
                          <a:effectLst/>
                          <a:latin typeface="Inter-Regular" charset="0"/>
                          <a:ea typeface="Inter-Regular" charset="0"/>
                        </a:rPr>
                        <a:t>chính</a:t>
                      </a:r>
                      <a:r>
                        <a:rPr lang="vi-VN" sz="1200" dirty="0">
                          <a:effectLst/>
                          <a:latin typeface="Inter-Regular" charset="0"/>
                          <a:ea typeface="Inter-Regular" charset="0"/>
                        </a:rPr>
                        <a:t>.</a:t>
                      </a:r>
                      <a:endParaRPr lang="en-US" sz="1200" dirty="0">
                        <a:effectLst/>
                        <a:latin typeface="Inter-Regular" charset="0"/>
                        <a:ea typeface="Inter-Regular" charset="0"/>
                        <a:cs typeface="Times New Roman"/>
                      </a:endParaRPr>
                    </a:p>
                  </a:txBody>
                  <a:tcPr marL="20836" marR="20836" marT="0" marB="0"/>
                </a:tc>
              </a:tr>
              <a:tr h="515959">
                <a:tc>
                  <a:txBody>
                    <a:bodyPr/>
                    <a:lstStyle/>
                    <a:p>
                      <a:pPr algn="just">
                        <a:lnSpc>
                          <a:spcPct val="130000"/>
                        </a:lnSpc>
                        <a:spcAft>
                          <a:spcPts val="0"/>
                        </a:spcAft>
                      </a:pPr>
                      <a:r>
                        <a:rPr lang="vi-VN" sz="1200">
                          <a:effectLst/>
                          <a:latin typeface="Inter-Regular" charset="0"/>
                          <a:ea typeface="Inter-Regular" charset="0"/>
                        </a:rPr>
                        <a:t>- Có kĩ năng và phương pháp giảng dạy.</a:t>
                      </a:r>
                      <a:endParaRPr lang="en-US" sz="1200">
                        <a:effectLst/>
                        <a:latin typeface="Inter-Regular" charset="0"/>
                        <a:ea typeface="Inter-Regular" charset="0"/>
                        <a:cs typeface="Times New Roman"/>
                      </a:endParaRPr>
                    </a:p>
                  </a:txBody>
                  <a:tcPr marL="20836" marR="20836" marT="0" marB="0"/>
                </a:tc>
                <a:tc>
                  <a:txBody>
                    <a:bodyPr/>
                    <a:lstStyle/>
                    <a:p>
                      <a:pPr algn="just">
                        <a:lnSpc>
                          <a:spcPct val="130000"/>
                        </a:lnSpc>
                        <a:spcAft>
                          <a:spcPts val="0"/>
                        </a:spcAft>
                      </a:pPr>
                      <a:r>
                        <a:rPr lang="vi-VN" sz="1200" dirty="0">
                          <a:effectLst/>
                          <a:latin typeface="Inter-Regular" charset="0"/>
                          <a:ea typeface="Inter-Regular" charset="0"/>
                        </a:rPr>
                        <a:t>- Có kiến thức và hiểu biết tốt về vấn </a:t>
                      </a:r>
                      <a:r>
                        <a:rPr lang="en-US" sz="1200" dirty="0" err="1">
                          <a:effectLst/>
                          <a:latin typeface="Inter-Regular" charset="0"/>
                          <a:ea typeface="Inter-Regular" charset="0"/>
                        </a:rPr>
                        <a:t>liên</a:t>
                      </a:r>
                      <a:r>
                        <a:rPr lang="en-US" sz="1200" dirty="0">
                          <a:effectLst/>
                          <a:latin typeface="Inter-Regular" charset="0"/>
                          <a:ea typeface="Inter-Regular" charset="0"/>
                        </a:rPr>
                        <a:t> </a:t>
                      </a:r>
                      <a:r>
                        <a:rPr lang="en-US" sz="1200" dirty="0" err="1">
                          <a:effectLst/>
                          <a:latin typeface="Inter-Regular" charset="0"/>
                          <a:ea typeface="Inter-Regular" charset="0"/>
                        </a:rPr>
                        <a:t>quan</a:t>
                      </a:r>
                      <a:r>
                        <a:rPr lang="en-US" sz="1200" dirty="0">
                          <a:effectLst/>
                          <a:latin typeface="Inter-Regular" charset="0"/>
                          <a:ea typeface="Inter-Regular" charset="0"/>
                        </a:rPr>
                        <a:t> </a:t>
                      </a:r>
                      <a:r>
                        <a:rPr lang="en-US" sz="1200" dirty="0" err="1">
                          <a:effectLst/>
                          <a:latin typeface="Inter-Regular" charset="0"/>
                          <a:ea typeface="Inter-Regular" charset="0"/>
                        </a:rPr>
                        <a:t>tới</a:t>
                      </a:r>
                      <a:r>
                        <a:rPr lang="en-US" sz="1200" dirty="0">
                          <a:effectLst/>
                          <a:latin typeface="Inter-Regular" charset="0"/>
                          <a:ea typeface="Inter-Regular" charset="0"/>
                        </a:rPr>
                        <a:t> </a:t>
                      </a:r>
                      <a:r>
                        <a:rPr lang="en-US" sz="1200" dirty="0" smtClean="0">
                          <a:effectLst/>
                          <a:latin typeface="Inter-Regular" charset="0"/>
                          <a:ea typeface="Inter-Regular" charset="0"/>
                        </a:rPr>
                        <a:t>HN&amp;GĐ.</a:t>
                      </a:r>
                      <a:endParaRPr lang="en-US" sz="1200" dirty="0">
                        <a:effectLst/>
                        <a:latin typeface="Inter-Regular" charset="0"/>
                        <a:ea typeface="Inter-Regular" charset="0"/>
                        <a:cs typeface="Times New Roman"/>
                      </a:endParaRPr>
                    </a:p>
                  </a:txBody>
                  <a:tcPr marL="20836" marR="20836" marT="0" marB="0"/>
                </a:tc>
              </a:tr>
              <a:tr h="2181680">
                <a:tc>
                  <a:txBody>
                    <a:bodyPr/>
                    <a:lstStyle/>
                    <a:p>
                      <a:pPr algn="just">
                        <a:lnSpc>
                          <a:spcPct val="130000"/>
                        </a:lnSpc>
                        <a:spcAft>
                          <a:spcPts val="0"/>
                        </a:spcAft>
                      </a:pPr>
                      <a:r>
                        <a:rPr lang="vi-VN" sz="1200" dirty="0">
                          <a:effectLst/>
                          <a:latin typeface="Inter-Regular" charset="0"/>
                          <a:ea typeface="Inter-Regular" charset="0"/>
                        </a:rPr>
                        <a:t>- Có kinh nghiệm thực tiễn về công tác trợ giúp pháp lý nói chung, trợ giúp pháp lý </a:t>
                      </a:r>
                      <a:r>
                        <a:rPr lang="en-US" sz="1200" dirty="0" err="1">
                          <a:effectLst/>
                          <a:latin typeface="Inter-Regular" charset="0"/>
                          <a:ea typeface="Inter-Regular" charset="0"/>
                        </a:rPr>
                        <a:t>về</a:t>
                      </a:r>
                      <a:r>
                        <a:rPr lang="en-US" sz="1200" dirty="0">
                          <a:effectLst/>
                          <a:latin typeface="Inter-Regular" charset="0"/>
                          <a:ea typeface="Inter-Regular" charset="0"/>
                        </a:rPr>
                        <a:t> </a:t>
                      </a:r>
                      <a:r>
                        <a:rPr lang="en-US" sz="1200" dirty="0" err="1">
                          <a:effectLst/>
                          <a:latin typeface="Inter-Regular" charset="0"/>
                          <a:ea typeface="Inter-Regular" charset="0"/>
                        </a:rPr>
                        <a:t>tranh</a:t>
                      </a:r>
                      <a:r>
                        <a:rPr lang="en-US" sz="1200" dirty="0">
                          <a:effectLst/>
                          <a:latin typeface="Inter-Regular" charset="0"/>
                          <a:ea typeface="Inter-Regular" charset="0"/>
                        </a:rPr>
                        <a:t> </a:t>
                      </a:r>
                      <a:r>
                        <a:rPr lang="en-US" sz="1200" dirty="0" err="1">
                          <a:effectLst/>
                          <a:latin typeface="Inter-Regular" charset="0"/>
                          <a:ea typeface="Inter-Regular" charset="0"/>
                        </a:rPr>
                        <a:t>chấp</a:t>
                      </a:r>
                      <a:r>
                        <a:rPr lang="en-US" sz="1200" dirty="0">
                          <a:effectLst/>
                          <a:latin typeface="Inter-Regular" charset="0"/>
                          <a:ea typeface="Inter-Regular" charset="0"/>
                        </a:rPr>
                        <a:t> </a:t>
                      </a:r>
                      <a:r>
                        <a:rPr lang="en-US" sz="1200" dirty="0" err="1">
                          <a:effectLst/>
                          <a:latin typeface="Inter-Regular" charset="0"/>
                          <a:ea typeface="Inter-Regular" charset="0"/>
                        </a:rPr>
                        <a:t>trong</a:t>
                      </a:r>
                      <a:r>
                        <a:rPr lang="en-US" sz="1200" dirty="0">
                          <a:effectLst/>
                          <a:latin typeface="Inter-Regular" charset="0"/>
                          <a:ea typeface="Inter-Regular" charset="0"/>
                        </a:rPr>
                        <a:t> </a:t>
                      </a:r>
                      <a:r>
                        <a:rPr lang="en-US" sz="1200" dirty="0" err="1">
                          <a:effectLst/>
                          <a:latin typeface="Inter-Regular" charset="0"/>
                          <a:ea typeface="Inter-Regular" charset="0"/>
                        </a:rPr>
                        <a:t>lĩnh</a:t>
                      </a:r>
                      <a:r>
                        <a:rPr lang="en-US" sz="1200" dirty="0">
                          <a:effectLst/>
                          <a:latin typeface="Inter-Regular" charset="0"/>
                          <a:ea typeface="Inter-Regular" charset="0"/>
                        </a:rPr>
                        <a:t> </a:t>
                      </a:r>
                      <a:r>
                        <a:rPr lang="en-US" sz="1200" dirty="0" err="1">
                          <a:effectLst/>
                          <a:latin typeface="Inter-Regular" charset="0"/>
                          <a:ea typeface="Inter-Regular" charset="0"/>
                        </a:rPr>
                        <a:t>vực</a:t>
                      </a:r>
                      <a:r>
                        <a:rPr lang="en-US" sz="1200" dirty="0">
                          <a:effectLst/>
                          <a:latin typeface="Inter-Regular" charset="0"/>
                          <a:ea typeface="Inter-Regular" charset="0"/>
                        </a:rPr>
                        <a:t> </a:t>
                      </a:r>
                      <a:r>
                        <a:rPr lang="en-US" sz="1200" dirty="0" smtClean="0">
                          <a:solidFill>
                            <a:schemeClr val="tx1"/>
                          </a:solidFill>
                          <a:latin typeface="Inter-Regular" charset="0"/>
                          <a:ea typeface="Inter-Regular" charset="0"/>
                        </a:rPr>
                        <a:t>HN&amp;GĐ </a:t>
                      </a:r>
                      <a:r>
                        <a:rPr lang="vi-VN" sz="1200" dirty="0" smtClean="0">
                          <a:effectLst/>
                          <a:latin typeface="Inter-Regular" charset="0"/>
                          <a:ea typeface="Inter-Regular" charset="0"/>
                        </a:rPr>
                        <a:t>nói </a:t>
                      </a:r>
                      <a:r>
                        <a:rPr lang="vi-VN" sz="1200" dirty="0">
                          <a:effectLst/>
                          <a:latin typeface="Inter-Regular" charset="0"/>
                          <a:ea typeface="Inter-Regular" charset="0"/>
                        </a:rPr>
                        <a:t>riêng.</a:t>
                      </a:r>
                      <a:endParaRPr lang="en-US" sz="1200" dirty="0">
                        <a:effectLst/>
                        <a:latin typeface="Inter-Regular" charset="0"/>
                        <a:ea typeface="Inter-Regular" charset="0"/>
                        <a:cs typeface="Times New Roman"/>
                      </a:endParaRPr>
                    </a:p>
                  </a:txBody>
                  <a:tcPr marL="20836" marR="20836" marT="0" marB="0"/>
                </a:tc>
                <a:tc>
                  <a:txBody>
                    <a:bodyPr/>
                    <a:lstStyle/>
                    <a:p>
                      <a:pPr algn="just">
                        <a:lnSpc>
                          <a:spcPct val="130000"/>
                        </a:lnSpc>
                        <a:spcAft>
                          <a:spcPts val="0"/>
                        </a:spcAft>
                      </a:pPr>
                      <a:r>
                        <a:rPr lang="vi-VN" sz="1200" dirty="0">
                          <a:effectLst/>
                          <a:latin typeface="Inter-Regular" charset="0"/>
                          <a:ea typeface="Inter-Regular" charset="0"/>
                        </a:rPr>
                        <a:t>- Được đào tạo về phương pháp tập huấn lấy người học làm trung tâm.</a:t>
                      </a:r>
                      <a:endParaRPr lang="en-US" sz="1200" dirty="0">
                        <a:effectLst/>
                        <a:latin typeface="Inter-Regular" charset="0"/>
                        <a:ea typeface="Inter-Regular" charset="0"/>
                      </a:endParaRPr>
                    </a:p>
                    <a:p>
                      <a:pPr algn="just">
                        <a:lnSpc>
                          <a:spcPct val="130000"/>
                        </a:lnSpc>
                        <a:spcAft>
                          <a:spcPts val="0"/>
                        </a:spcAft>
                      </a:pPr>
                      <a:r>
                        <a:rPr lang="en-US" sz="1200" dirty="0">
                          <a:effectLst/>
                          <a:latin typeface="Inter-Regular" charset="0"/>
                          <a:ea typeface="Inter-Regular" charset="0"/>
                        </a:rPr>
                        <a:t>- </a:t>
                      </a:r>
                      <a:r>
                        <a:rPr lang="en-US" sz="1200" dirty="0" err="1">
                          <a:effectLst/>
                          <a:latin typeface="Inter-Regular" charset="0"/>
                          <a:ea typeface="Inter-Regular" charset="0"/>
                        </a:rPr>
                        <a:t>Đã</a:t>
                      </a:r>
                      <a:r>
                        <a:rPr lang="en-US" sz="1200" dirty="0">
                          <a:effectLst/>
                          <a:latin typeface="Inter-Regular" charset="0"/>
                          <a:ea typeface="Inter-Regular" charset="0"/>
                        </a:rPr>
                        <a:t> </a:t>
                      </a:r>
                      <a:r>
                        <a:rPr lang="en-US" sz="1200" dirty="0" err="1">
                          <a:effectLst/>
                          <a:latin typeface="Inter-Regular" charset="0"/>
                          <a:ea typeface="Inter-Regular" charset="0"/>
                        </a:rPr>
                        <a:t>tham</a:t>
                      </a:r>
                      <a:r>
                        <a:rPr lang="en-US" sz="1200" dirty="0">
                          <a:effectLst/>
                          <a:latin typeface="Inter-Regular" charset="0"/>
                          <a:ea typeface="Inter-Regular" charset="0"/>
                        </a:rPr>
                        <a:t> </a:t>
                      </a:r>
                      <a:r>
                        <a:rPr lang="en-US" sz="1200" dirty="0" err="1">
                          <a:effectLst/>
                          <a:latin typeface="Inter-Regular" charset="0"/>
                          <a:ea typeface="Inter-Regular" charset="0"/>
                        </a:rPr>
                        <a:t>gia</a:t>
                      </a:r>
                      <a:r>
                        <a:rPr lang="en-US" sz="1200" dirty="0">
                          <a:effectLst/>
                          <a:latin typeface="Inter-Regular" charset="0"/>
                          <a:ea typeface="Inter-Regular" charset="0"/>
                        </a:rPr>
                        <a:t> </a:t>
                      </a:r>
                      <a:r>
                        <a:rPr lang="en-US" sz="1200" dirty="0" err="1">
                          <a:effectLst/>
                          <a:latin typeface="Inter-Regular" charset="0"/>
                          <a:ea typeface="Inter-Regular" charset="0"/>
                        </a:rPr>
                        <a:t>phiên</a:t>
                      </a:r>
                      <a:r>
                        <a:rPr lang="en-US" sz="1200" dirty="0">
                          <a:effectLst/>
                          <a:latin typeface="Inter-Regular" charset="0"/>
                          <a:ea typeface="Inter-Regular" charset="0"/>
                        </a:rPr>
                        <a:t> </a:t>
                      </a:r>
                      <a:r>
                        <a:rPr lang="en-US" sz="1200" dirty="0" err="1">
                          <a:effectLst/>
                          <a:latin typeface="Inter-Regular" charset="0"/>
                          <a:ea typeface="Inter-Regular" charset="0"/>
                        </a:rPr>
                        <a:t>toà</a:t>
                      </a:r>
                      <a:r>
                        <a:rPr lang="en-US" sz="1200" dirty="0">
                          <a:effectLst/>
                          <a:latin typeface="Inter-Regular" charset="0"/>
                          <a:ea typeface="Inter-Regular" charset="0"/>
                        </a:rPr>
                        <a:t> </a:t>
                      </a:r>
                      <a:r>
                        <a:rPr lang="en-US" sz="1200" dirty="0" err="1">
                          <a:effectLst/>
                          <a:latin typeface="Inter-Regular" charset="0"/>
                          <a:ea typeface="Inter-Regular" charset="0"/>
                        </a:rPr>
                        <a:t>tranh</a:t>
                      </a:r>
                      <a:r>
                        <a:rPr lang="en-US" sz="1200" dirty="0">
                          <a:effectLst/>
                          <a:latin typeface="Inter-Regular" charset="0"/>
                          <a:ea typeface="Inter-Regular" charset="0"/>
                        </a:rPr>
                        <a:t> </a:t>
                      </a:r>
                      <a:r>
                        <a:rPr lang="en-US" sz="1200" dirty="0" err="1">
                          <a:effectLst/>
                          <a:latin typeface="Inter-Regular" charset="0"/>
                          <a:ea typeface="Inter-Regular" charset="0"/>
                        </a:rPr>
                        <a:t>chấp</a:t>
                      </a:r>
                      <a:r>
                        <a:rPr lang="en-US" sz="1200" dirty="0">
                          <a:effectLst/>
                          <a:latin typeface="Inter-Regular" charset="0"/>
                          <a:ea typeface="Inter-Regular" charset="0"/>
                        </a:rPr>
                        <a:t> </a:t>
                      </a:r>
                      <a:r>
                        <a:rPr lang="en-US" sz="1200" dirty="0" err="1">
                          <a:effectLst/>
                          <a:latin typeface="Inter-Regular" charset="0"/>
                          <a:ea typeface="Inter-Regular" charset="0"/>
                        </a:rPr>
                        <a:t>về</a:t>
                      </a:r>
                      <a:r>
                        <a:rPr lang="en-US" sz="1200" dirty="0">
                          <a:effectLst/>
                          <a:latin typeface="Inter-Regular" charset="0"/>
                          <a:ea typeface="Inter-Regular" charset="0"/>
                        </a:rPr>
                        <a:t> </a:t>
                      </a:r>
                      <a:r>
                        <a:rPr lang="en-US" sz="1200" dirty="0" smtClean="0">
                          <a:effectLst/>
                          <a:latin typeface="Inter-Regular" charset="0"/>
                          <a:ea typeface="Inter-Regular" charset="0"/>
                        </a:rPr>
                        <a:t>HN&amp;GĐ</a:t>
                      </a:r>
                      <a:r>
                        <a:rPr lang="en-US" sz="1200" baseline="0" dirty="0" smtClean="0">
                          <a:effectLst/>
                          <a:latin typeface="Inter-Regular" charset="0"/>
                          <a:ea typeface="Inter-Regular" charset="0"/>
                        </a:rPr>
                        <a:t> </a:t>
                      </a:r>
                      <a:r>
                        <a:rPr lang="en-US" sz="1200" dirty="0" err="1" smtClean="0">
                          <a:effectLst/>
                          <a:latin typeface="Inter-Regular" charset="0"/>
                          <a:ea typeface="Inter-Regular" charset="0"/>
                        </a:rPr>
                        <a:t>ít</a:t>
                      </a:r>
                      <a:r>
                        <a:rPr lang="en-US" sz="1200" dirty="0" smtClean="0">
                          <a:effectLst/>
                          <a:latin typeface="Inter-Regular" charset="0"/>
                          <a:ea typeface="Inter-Regular" charset="0"/>
                        </a:rPr>
                        <a:t> </a:t>
                      </a:r>
                      <a:r>
                        <a:rPr lang="en-US" sz="1200" dirty="0" err="1">
                          <a:effectLst/>
                          <a:latin typeface="Inter-Regular" charset="0"/>
                          <a:ea typeface="Inter-Regular" charset="0"/>
                        </a:rPr>
                        <a:t>nhất</a:t>
                      </a:r>
                      <a:r>
                        <a:rPr lang="en-US" sz="1200" dirty="0">
                          <a:effectLst/>
                          <a:latin typeface="Inter-Regular" charset="0"/>
                          <a:ea typeface="Inter-Regular" charset="0"/>
                        </a:rPr>
                        <a:t> 02 </a:t>
                      </a:r>
                      <a:r>
                        <a:rPr lang="en-US" sz="1200" dirty="0" err="1">
                          <a:effectLst/>
                          <a:latin typeface="Inter-Regular" charset="0"/>
                          <a:ea typeface="Inter-Regular" charset="0"/>
                        </a:rPr>
                        <a:t>phiên</a:t>
                      </a:r>
                      <a:r>
                        <a:rPr lang="en-US" sz="1200" dirty="0">
                          <a:effectLst/>
                          <a:latin typeface="Inter-Regular" charset="0"/>
                          <a:ea typeface="Inter-Regular" charset="0"/>
                        </a:rPr>
                        <a:t> </a:t>
                      </a:r>
                      <a:r>
                        <a:rPr lang="en-US" sz="1200" dirty="0" err="1">
                          <a:effectLst/>
                          <a:latin typeface="Inter-Regular" charset="0"/>
                          <a:ea typeface="Inter-Regular" charset="0"/>
                        </a:rPr>
                        <a:t>toà</a:t>
                      </a:r>
                      <a:r>
                        <a:rPr lang="en-US" sz="1200" dirty="0">
                          <a:effectLst/>
                          <a:latin typeface="Inter-Regular" charset="0"/>
                          <a:ea typeface="Inter-Regular" charset="0"/>
                        </a:rPr>
                        <a:t> </a:t>
                      </a:r>
                      <a:r>
                        <a:rPr lang="en-US" sz="1200" dirty="0" err="1">
                          <a:effectLst/>
                          <a:latin typeface="Inter-Regular" charset="0"/>
                          <a:ea typeface="Inter-Regular" charset="0"/>
                        </a:rPr>
                        <a:t>tranh</a:t>
                      </a:r>
                      <a:r>
                        <a:rPr lang="en-US" sz="1200" dirty="0">
                          <a:effectLst/>
                          <a:latin typeface="Inter-Regular" charset="0"/>
                          <a:ea typeface="Inter-Regular" charset="0"/>
                        </a:rPr>
                        <a:t> </a:t>
                      </a:r>
                      <a:r>
                        <a:rPr lang="en-US" sz="1200" dirty="0" err="1">
                          <a:effectLst/>
                          <a:latin typeface="Inter-Regular" charset="0"/>
                          <a:ea typeface="Inter-Regular" charset="0"/>
                        </a:rPr>
                        <a:t>chấp</a:t>
                      </a:r>
                      <a:r>
                        <a:rPr lang="en-US" sz="1200" dirty="0">
                          <a:effectLst/>
                          <a:latin typeface="Inter-Regular" charset="0"/>
                          <a:ea typeface="Inter-Regular" charset="0"/>
                        </a:rPr>
                        <a:t> </a:t>
                      </a:r>
                      <a:r>
                        <a:rPr lang="en-US" sz="1200" dirty="0" err="1">
                          <a:effectLst/>
                          <a:latin typeface="Inter-Regular" charset="0"/>
                          <a:ea typeface="Inter-Regular" charset="0"/>
                        </a:rPr>
                        <a:t>trong</a:t>
                      </a:r>
                      <a:r>
                        <a:rPr lang="en-US" sz="1200" dirty="0">
                          <a:effectLst/>
                          <a:latin typeface="Inter-Regular" charset="0"/>
                          <a:ea typeface="Inter-Regular" charset="0"/>
                        </a:rPr>
                        <a:t> </a:t>
                      </a:r>
                      <a:r>
                        <a:rPr lang="en-US" sz="1200" dirty="0" err="1">
                          <a:effectLst/>
                          <a:latin typeface="Inter-Regular" charset="0"/>
                          <a:ea typeface="Inter-Regular" charset="0"/>
                        </a:rPr>
                        <a:t>lĩnh</a:t>
                      </a:r>
                      <a:r>
                        <a:rPr lang="en-US" sz="1200" dirty="0">
                          <a:effectLst/>
                          <a:latin typeface="Inter-Regular" charset="0"/>
                          <a:ea typeface="Inter-Regular" charset="0"/>
                        </a:rPr>
                        <a:t> </a:t>
                      </a:r>
                      <a:r>
                        <a:rPr lang="en-US" sz="1200" dirty="0" err="1">
                          <a:effectLst/>
                          <a:latin typeface="Inter-Regular" charset="0"/>
                          <a:ea typeface="Inter-Regular" charset="0"/>
                        </a:rPr>
                        <a:t>vực</a:t>
                      </a:r>
                      <a:r>
                        <a:rPr lang="en-US" sz="1200" dirty="0">
                          <a:effectLst/>
                          <a:latin typeface="Inter-Regular" charset="0"/>
                          <a:ea typeface="Inter-Regular" charset="0"/>
                        </a:rPr>
                        <a:t> </a:t>
                      </a:r>
                      <a:r>
                        <a:rPr lang="en-US" sz="1200" dirty="0" smtClean="0">
                          <a:effectLst/>
                          <a:latin typeface="Inter-Regular" charset="0"/>
                          <a:ea typeface="Inter-Regular" charset="0"/>
                        </a:rPr>
                        <a:t>HN&amp;GĐ, </a:t>
                      </a:r>
                      <a:r>
                        <a:rPr lang="en-US" sz="1200" dirty="0" err="1" smtClean="0">
                          <a:effectLst/>
                          <a:latin typeface="Inter-Regular" charset="0"/>
                          <a:ea typeface="Inter-Regular" charset="0"/>
                        </a:rPr>
                        <a:t>hành</a:t>
                      </a:r>
                      <a:r>
                        <a:rPr lang="en-US" sz="1200" dirty="0" smtClean="0">
                          <a:effectLst/>
                          <a:latin typeface="Inter-Regular" charset="0"/>
                          <a:ea typeface="Inter-Regular" charset="0"/>
                        </a:rPr>
                        <a:t> </a:t>
                      </a:r>
                      <a:r>
                        <a:rPr lang="en-US" sz="1200" dirty="0" err="1">
                          <a:effectLst/>
                          <a:latin typeface="Inter-Regular" charset="0"/>
                          <a:ea typeface="Inter-Regular" charset="0"/>
                        </a:rPr>
                        <a:t>chính</a:t>
                      </a:r>
                      <a:r>
                        <a:rPr lang="en-US" sz="1200" dirty="0">
                          <a:effectLst/>
                          <a:latin typeface="Inter-Regular" charset="0"/>
                          <a:ea typeface="Inter-Regular" charset="0"/>
                        </a:rPr>
                        <a:t>; 02 </a:t>
                      </a:r>
                      <a:r>
                        <a:rPr lang="en-US" sz="1200" dirty="0" err="1">
                          <a:effectLst/>
                          <a:latin typeface="Inter-Regular" charset="0"/>
                          <a:ea typeface="Inter-Regular" charset="0"/>
                        </a:rPr>
                        <a:t>phiên</a:t>
                      </a:r>
                      <a:r>
                        <a:rPr lang="en-US" sz="1200" dirty="0">
                          <a:effectLst/>
                          <a:latin typeface="Inter-Regular" charset="0"/>
                          <a:ea typeface="Inter-Regular" charset="0"/>
                        </a:rPr>
                        <a:t> </a:t>
                      </a:r>
                      <a:r>
                        <a:rPr lang="en-US" sz="1200" dirty="0" err="1">
                          <a:effectLst/>
                          <a:latin typeface="Inter-Regular" charset="0"/>
                          <a:ea typeface="Inter-Regular" charset="0"/>
                        </a:rPr>
                        <a:t>toà</a:t>
                      </a:r>
                      <a:r>
                        <a:rPr lang="en-US" sz="1200" dirty="0">
                          <a:effectLst/>
                          <a:latin typeface="Inter-Regular" charset="0"/>
                          <a:ea typeface="Inter-Regular" charset="0"/>
                        </a:rPr>
                        <a:t> </a:t>
                      </a:r>
                      <a:r>
                        <a:rPr lang="en-US" sz="1200" dirty="0" err="1">
                          <a:effectLst/>
                          <a:latin typeface="Inter-Regular" charset="0"/>
                          <a:ea typeface="Inter-Regular" charset="0"/>
                        </a:rPr>
                        <a:t>tranh</a:t>
                      </a:r>
                      <a:r>
                        <a:rPr lang="en-US" sz="1200" dirty="0">
                          <a:effectLst/>
                          <a:latin typeface="Inter-Regular" charset="0"/>
                          <a:ea typeface="Inter-Regular" charset="0"/>
                        </a:rPr>
                        <a:t> </a:t>
                      </a:r>
                      <a:r>
                        <a:rPr lang="en-US" sz="1200" dirty="0" err="1">
                          <a:effectLst/>
                          <a:latin typeface="Inter-Regular" charset="0"/>
                          <a:ea typeface="Inter-Regular" charset="0"/>
                        </a:rPr>
                        <a:t>chấp</a:t>
                      </a:r>
                      <a:r>
                        <a:rPr lang="en-US" sz="1200" dirty="0">
                          <a:effectLst/>
                          <a:latin typeface="Inter-Regular" charset="0"/>
                          <a:ea typeface="Inter-Regular" charset="0"/>
                        </a:rPr>
                        <a:t> </a:t>
                      </a:r>
                      <a:r>
                        <a:rPr lang="en-US" sz="1200" dirty="0" smtClean="0">
                          <a:effectLst/>
                          <a:latin typeface="Inter-Regular" charset="0"/>
                          <a:ea typeface="Inter-Regular" charset="0"/>
                        </a:rPr>
                        <a:t> </a:t>
                      </a:r>
                      <a:r>
                        <a:rPr lang="en-US" sz="1200" dirty="0" err="1">
                          <a:effectLst/>
                          <a:latin typeface="Inter-Regular" charset="0"/>
                          <a:ea typeface="Inter-Regular" charset="0"/>
                        </a:rPr>
                        <a:t>dân</a:t>
                      </a:r>
                      <a:r>
                        <a:rPr lang="en-US" sz="1200" dirty="0">
                          <a:effectLst/>
                          <a:latin typeface="Inter-Regular" charset="0"/>
                          <a:ea typeface="Inter-Regular" charset="0"/>
                        </a:rPr>
                        <a:t> </a:t>
                      </a:r>
                      <a:r>
                        <a:rPr lang="en-US" sz="1200" dirty="0" err="1">
                          <a:effectLst/>
                          <a:latin typeface="Inter-Regular" charset="0"/>
                          <a:ea typeface="Inter-Regular" charset="0"/>
                        </a:rPr>
                        <a:t>sự</a:t>
                      </a:r>
                      <a:r>
                        <a:rPr lang="en-US" sz="1200" dirty="0">
                          <a:effectLst/>
                          <a:latin typeface="Inter-Regular" charset="0"/>
                          <a:ea typeface="Inter-Regular" charset="0"/>
                        </a:rPr>
                        <a:t> </a:t>
                      </a:r>
                      <a:r>
                        <a:rPr lang="en-US" sz="1200" dirty="0" err="1">
                          <a:effectLst/>
                          <a:latin typeface="Inter-Regular" charset="0"/>
                          <a:ea typeface="Inter-Regular" charset="0"/>
                        </a:rPr>
                        <a:t>với</a:t>
                      </a:r>
                      <a:r>
                        <a:rPr lang="en-US" sz="1200" dirty="0">
                          <a:effectLst/>
                          <a:latin typeface="Inter-Regular" charset="0"/>
                          <a:ea typeface="Inter-Regular" charset="0"/>
                        </a:rPr>
                        <a:t> </a:t>
                      </a:r>
                      <a:r>
                        <a:rPr lang="en-US" sz="1200" dirty="0" err="1">
                          <a:effectLst/>
                          <a:latin typeface="Inter-Regular" charset="0"/>
                          <a:ea typeface="Inter-Regular" charset="0"/>
                        </a:rPr>
                        <a:t>tư</a:t>
                      </a:r>
                      <a:r>
                        <a:rPr lang="en-US" sz="1200" dirty="0">
                          <a:effectLst/>
                          <a:latin typeface="Inter-Regular" charset="0"/>
                          <a:ea typeface="Inter-Regular" charset="0"/>
                        </a:rPr>
                        <a:t> </a:t>
                      </a:r>
                      <a:r>
                        <a:rPr lang="en-US" sz="1200" dirty="0" err="1">
                          <a:effectLst/>
                          <a:latin typeface="Inter-Regular" charset="0"/>
                          <a:ea typeface="Inter-Regular" charset="0"/>
                        </a:rPr>
                        <a:t>cách</a:t>
                      </a:r>
                      <a:r>
                        <a:rPr lang="en-US" sz="1200" dirty="0">
                          <a:effectLst/>
                          <a:latin typeface="Inter-Regular" charset="0"/>
                          <a:ea typeface="Inter-Regular" charset="0"/>
                        </a:rPr>
                        <a:t> </a:t>
                      </a:r>
                      <a:r>
                        <a:rPr lang="en-US" sz="1200" dirty="0" err="1">
                          <a:effectLst/>
                          <a:latin typeface="Inter-Regular" charset="0"/>
                          <a:ea typeface="Inter-Regular" charset="0"/>
                        </a:rPr>
                        <a:t>là</a:t>
                      </a:r>
                      <a:r>
                        <a:rPr lang="en-US" sz="1200" dirty="0">
                          <a:effectLst/>
                          <a:latin typeface="Inter-Regular" charset="0"/>
                          <a:ea typeface="Inter-Regular" charset="0"/>
                        </a:rPr>
                        <a:t> </a:t>
                      </a:r>
                      <a:r>
                        <a:rPr lang="en-US" sz="1200" dirty="0" err="1">
                          <a:effectLst/>
                          <a:latin typeface="Inter-Regular" charset="0"/>
                          <a:ea typeface="Inter-Regular" charset="0"/>
                        </a:rPr>
                        <a:t>trợ</a:t>
                      </a:r>
                      <a:r>
                        <a:rPr lang="en-US" sz="1200" dirty="0">
                          <a:effectLst/>
                          <a:latin typeface="Inter-Regular" charset="0"/>
                          <a:ea typeface="Inter-Regular" charset="0"/>
                        </a:rPr>
                        <a:t> </a:t>
                      </a:r>
                      <a:r>
                        <a:rPr lang="en-US" sz="1200" dirty="0" err="1">
                          <a:effectLst/>
                          <a:latin typeface="Inter-Regular" charset="0"/>
                          <a:ea typeface="Inter-Regular" charset="0"/>
                        </a:rPr>
                        <a:t>giúp</a:t>
                      </a:r>
                      <a:r>
                        <a:rPr lang="en-US" sz="1200" dirty="0">
                          <a:effectLst/>
                          <a:latin typeface="Inter-Regular" charset="0"/>
                          <a:ea typeface="Inter-Regular" charset="0"/>
                        </a:rPr>
                        <a:t> </a:t>
                      </a:r>
                      <a:r>
                        <a:rPr lang="en-US" sz="1200" dirty="0" err="1">
                          <a:effectLst/>
                          <a:latin typeface="Inter-Regular" charset="0"/>
                          <a:ea typeface="Inter-Regular" charset="0"/>
                        </a:rPr>
                        <a:t>viên</a:t>
                      </a:r>
                      <a:r>
                        <a:rPr lang="en-US" sz="1200" dirty="0">
                          <a:effectLst/>
                          <a:latin typeface="Inter-Regular" charset="0"/>
                          <a:ea typeface="Inter-Regular" charset="0"/>
                        </a:rPr>
                        <a:t> </a:t>
                      </a:r>
                      <a:r>
                        <a:rPr lang="en-US" sz="1200" dirty="0" err="1">
                          <a:effectLst/>
                          <a:latin typeface="Inter-Regular" charset="0"/>
                          <a:ea typeface="Inter-Regular" charset="0"/>
                        </a:rPr>
                        <a:t>pháp</a:t>
                      </a:r>
                      <a:r>
                        <a:rPr lang="en-US" sz="1200" dirty="0">
                          <a:effectLst/>
                          <a:latin typeface="Inter-Regular" charset="0"/>
                          <a:ea typeface="Inter-Regular" charset="0"/>
                        </a:rPr>
                        <a:t> </a:t>
                      </a:r>
                      <a:r>
                        <a:rPr lang="en-US" sz="1200" dirty="0" err="1">
                          <a:effectLst/>
                          <a:latin typeface="Inter-Regular" charset="0"/>
                          <a:ea typeface="Inter-Regular" charset="0"/>
                        </a:rPr>
                        <a:t>lý</a:t>
                      </a:r>
                      <a:r>
                        <a:rPr lang="en-US" sz="1200" dirty="0">
                          <a:effectLst/>
                          <a:latin typeface="Inter-Regular" charset="0"/>
                          <a:ea typeface="Inter-Regular" charset="0"/>
                        </a:rPr>
                        <a:t> </a:t>
                      </a:r>
                      <a:r>
                        <a:rPr lang="en-US" sz="1200" dirty="0" err="1">
                          <a:effectLst/>
                          <a:latin typeface="Inter-Regular" charset="0"/>
                          <a:ea typeface="Inter-Regular" charset="0"/>
                        </a:rPr>
                        <a:t>hoặc</a:t>
                      </a:r>
                      <a:r>
                        <a:rPr lang="en-US" sz="1200" dirty="0">
                          <a:effectLst/>
                          <a:latin typeface="Inter-Regular" charset="0"/>
                          <a:ea typeface="Inter-Regular" charset="0"/>
                        </a:rPr>
                        <a:t> </a:t>
                      </a:r>
                      <a:r>
                        <a:rPr lang="en-US" sz="1200" dirty="0" err="1">
                          <a:effectLst/>
                          <a:latin typeface="Inter-Regular" charset="0"/>
                          <a:ea typeface="Inter-Regular" charset="0"/>
                        </a:rPr>
                        <a:t>người</a:t>
                      </a:r>
                      <a:r>
                        <a:rPr lang="en-US" sz="1200" dirty="0">
                          <a:effectLst/>
                          <a:latin typeface="Inter-Regular" charset="0"/>
                          <a:ea typeface="Inter-Regular" charset="0"/>
                        </a:rPr>
                        <a:t> </a:t>
                      </a:r>
                      <a:r>
                        <a:rPr lang="en-US" sz="1200" dirty="0" err="1">
                          <a:effectLst/>
                          <a:latin typeface="Inter-Regular" charset="0"/>
                          <a:ea typeface="Inter-Regular" charset="0"/>
                        </a:rPr>
                        <a:t>bảo</a:t>
                      </a:r>
                      <a:r>
                        <a:rPr lang="en-US" sz="1200" dirty="0">
                          <a:effectLst/>
                          <a:latin typeface="Inter-Regular" charset="0"/>
                          <a:ea typeface="Inter-Regular" charset="0"/>
                        </a:rPr>
                        <a:t> </a:t>
                      </a:r>
                      <a:r>
                        <a:rPr lang="en-US" sz="1200" dirty="0" err="1">
                          <a:effectLst/>
                          <a:latin typeface="Inter-Regular" charset="0"/>
                          <a:ea typeface="Inter-Regular" charset="0"/>
                        </a:rPr>
                        <a:t>vệ</a:t>
                      </a:r>
                      <a:r>
                        <a:rPr lang="en-US" sz="1200" dirty="0">
                          <a:effectLst/>
                          <a:latin typeface="Inter-Regular" charset="0"/>
                          <a:ea typeface="Inter-Regular" charset="0"/>
                        </a:rPr>
                        <a:t> </a:t>
                      </a:r>
                      <a:r>
                        <a:rPr lang="en-US" sz="1200" dirty="0" err="1">
                          <a:effectLst/>
                          <a:latin typeface="Inter-Regular" charset="0"/>
                          <a:ea typeface="Inter-Regular" charset="0"/>
                        </a:rPr>
                        <a:t>quyền</a:t>
                      </a:r>
                      <a:r>
                        <a:rPr lang="en-US" sz="1200" dirty="0">
                          <a:effectLst/>
                          <a:latin typeface="Inter-Regular" charset="0"/>
                          <a:ea typeface="Inter-Regular" charset="0"/>
                        </a:rPr>
                        <a:t> </a:t>
                      </a:r>
                      <a:r>
                        <a:rPr lang="en-US" sz="1200" dirty="0" err="1">
                          <a:effectLst/>
                          <a:latin typeface="Inter-Regular" charset="0"/>
                          <a:ea typeface="Inter-Regular" charset="0"/>
                        </a:rPr>
                        <a:t>lợi</a:t>
                      </a:r>
                      <a:r>
                        <a:rPr lang="en-US" sz="1200" dirty="0">
                          <a:effectLst/>
                          <a:latin typeface="Inter-Regular" charset="0"/>
                          <a:ea typeface="Inter-Regular" charset="0"/>
                        </a:rPr>
                        <a:t> </a:t>
                      </a:r>
                      <a:r>
                        <a:rPr lang="en-US" sz="1200" dirty="0" err="1">
                          <a:effectLst/>
                          <a:latin typeface="Inter-Regular" charset="0"/>
                          <a:ea typeface="Inter-Regular" charset="0"/>
                        </a:rPr>
                        <a:t>ích</a:t>
                      </a:r>
                      <a:r>
                        <a:rPr lang="en-US" sz="1200" dirty="0">
                          <a:effectLst/>
                          <a:latin typeface="Inter-Regular" charset="0"/>
                          <a:ea typeface="Inter-Regular" charset="0"/>
                        </a:rPr>
                        <a:t> </a:t>
                      </a:r>
                      <a:r>
                        <a:rPr lang="en-US" sz="1200" dirty="0" err="1">
                          <a:effectLst/>
                          <a:latin typeface="Inter-Regular" charset="0"/>
                          <a:ea typeface="Inter-Regular" charset="0"/>
                        </a:rPr>
                        <a:t>của</a:t>
                      </a:r>
                      <a:r>
                        <a:rPr lang="en-US" sz="1200" dirty="0">
                          <a:effectLst/>
                          <a:latin typeface="Inter-Regular" charset="0"/>
                          <a:ea typeface="Inter-Regular" charset="0"/>
                        </a:rPr>
                        <a:t> </a:t>
                      </a:r>
                      <a:r>
                        <a:rPr lang="en-US" sz="1200" dirty="0" err="1">
                          <a:effectLst/>
                          <a:latin typeface="Inter-Regular" charset="0"/>
                          <a:ea typeface="Inter-Regular" charset="0"/>
                        </a:rPr>
                        <a:t>đương</a:t>
                      </a:r>
                      <a:r>
                        <a:rPr lang="en-US" sz="1200" dirty="0">
                          <a:effectLst/>
                          <a:latin typeface="Inter-Regular" charset="0"/>
                          <a:ea typeface="Inter-Regular" charset="0"/>
                        </a:rPr>
                        <a:t> </a:t>
                      </a:r>
                      <a:r>
                        <a:rPr lang="en-US" sz="1200" dirty="0" err="1">
                          <a:effectLst/>
                          <a:latin typeface="Inter-Regular" charset="0"/>
                          <a:ea typeface="Inter-Regular" charset="0"/>
                        </a:rPr>
                        <a:t>sự</a:t>
                      </a:r>
                      <a:r>
                        <a:rPr lang="en-US" sz="1200" dirty="0">
                          <a:effectLst/>
                          <a:latin typeface="Inter-Regular" charset="0"/>
                          <a:ea typeface="Inter-Regular" charset="0"/>
                        </a:rPr>
                        <a:t> </a:t>
                      </a:r>
                      <a:r>
                        <a:rPr lang="en-US" sz="1200" dirty="0" err="1">
                          <a:effectLst/>
                          <a:latin typeface="Inter-Regular" charset="0"/>
                          <a:ea typeface="Inter-Regular" charset="0"/>
                        </a:rPr>
                        <a:t>hoặc</a:t>
                      </a:r>
                      <a:r>
                        <a:rPr lang="en-US" sz="1200" dirty="0">
                          <a:effectLst/>
                          <a:latin typeface="Inter-Regular" charset="0"/>
                          <a:ea typeface="Inter-Regular" charset="0"/>
                        </a:rPr>
                        <a:t> </a:t>
                      </a:r>
                      <a:r>
                        <a:rPr lang="en-US" sz="1200" dirty="0" err="1">
                          <a:effectLst/>
                          <a:latin typeface="Inter-Regular" charset="0"/>
                          <a:ea typeface="Inter-Regular" charset="0"/>
                        </a:rPr>
                        <a:t>người</a:t>
                      </a:r>
                      <a:r>
                        <a:rPr lang="en-US" sz="1200" dirty="0">
                          <a:effectLst/>
                          <a:latin typeface="Inter-Regular" charset="0"/>
                          <a:ea typeface="Inter-Regular" charset="0"/>
                        </a:rPr>
                        <a:t> </a:t>
                      </a:r>
                      <a:r>
                        <a:rPr lang="en-US" sz="1200" dirty="0" err="1">
                          <a:effectLst/>
                          <a:latin typeface="Inter-Regular" charset="0"/>
                          <a:ea typeface="Inter-Regular" charset="0"/>
                        </a:rPr>
                        <a:t>đại</a:t>
                      </a:r>
                      <a:r>
                        <a:rPr lang="en-US" sz="1200" dirty="0">
                          <a:effectLst/>
                          <a:latin typeface="Inter-Regular" charset="0"/>
                          <a:ea typeface="Inter-Regular" charset="0"/>
                        </a:rPr>
                        <a:t> </a:t>
                      </a:r>
                      <a:r>
                        <a:rPr lang="en-US" sz="1200" dirty="0" err="1">
                          <a:effectLst/>
                          <a:latin typeface="Inter-Regular" charset="0"/>
                          <a:ea typeface="Inter-Regular" charset="0"/>
                        </a:rPr>
                        <a:t>diện</a:t>
                      </a:r>
                      <a:r>
                        <a:rPr lang="en-US" sz="1200" dirty="0">
                          <a:effectLst/>
                          <a:latin typeface="Inter-Regular" charset="0"/>
                          <a:ea typeface="Inter-Regular" charset="0"/>
                        </a:rPr>
                        <a:t> </a:t>
                      </a:r>
                      <a:r>
                        <a:rPr lang="en-US" sz="1200" dirty="0" err="1">
                          <a:effectLst/>
                          <a:latin typeface="Inter-Regular" charset="0"/>
                          <a:ea typeface="Inter-Regular" charset="0"/>
                        </a:rPr>
                        <a:t>theo</a:t>
                      </a:r>
                      <a:r>
                        <a:rPr lang="en-US" sz="1200" dirty="0">
                          <a:effectLst/>
                          <a:latin typeface="Inter-Regular" charset="0"/>
                          <a:ea typeface="Inter-Regular" charset="0"/>
                        </a:rPr>
                        <a:t> </a:t>
                      </a:r>
                      <a:r>
                        <a:rPr lang="en-US" sz="1200" dirty="0" err="1">
                          <a:effectLst/>
                          <a:latin typeface="Inter-Regular" charset="0"/>
                          <a:ea typeface="Inter-Regular" charset="0"/>
                        </a:rPr>
                        <a:t>uỷ</a:t>
                      </a:r>
                      <a:r>
                        <a:rPr lang="en-US" sz="1200" dirty="0">
                          <a:effectLst/>
                          <a:latin typeface="Inter-Regular" charset="0"/>
                          <a:ea typeface="Inter-Regular" charset="0"/>
                        </a:rPr>
                        <a:t> </a:t>
                      </a:r>
                      <a:r>
                        <a:rPr lang="en-US" sz="1200" dirty="0" err="1">
                          <a:effectLst/>
                          <a:latin typeface="Inter-Regular" charset="0"/>
                          <a:ea typeface="Inter-Regular" charset="0"/>
                        </a:rPr>
                        <a:t>quyền</a:t>
                      </a:r>
                      <a:r>
                        <a:rPr lang="en-US" sz="1200" dirty="0">
                          <a:effectLst/>
                          <a:latin typeface="Inter-Regular" charset="0"/>
                          <a:ea typeface="Inter-Regular" charset="0"/>
                        </a:rPr>
                        <a:t>.</a:t>
                      </a:r>
                      <a:endParaRPr lang="en-US" sz="1200" dirty="0">
                        <a:effectLst/>
                        <a:latin typeface="Inter-Regular" charset="0"/>
                        <a:ea typeface="Inter-Regular" charset="0"/>
                        <a:cs typeface="Times New Roman"/>
                      </a:endParaRPr>
                    </a:p>
                  </a:txBody>
                  <a:tcPr marL="20836" marR="20836" marT="0" marB="0"/>
                </a:tc>
              </a:tr>
            </a:tbl>
          </a:graphicData>
        </a:graphic>
      </p:graphicFrame>
    </p:spTree>
    <p:extLst>
      <p:ext uri="{BB962C8B-B14F-4D97-AF65-F5344CB8AC3E}">
        <p14:creationId xmlns:p14="http://schemas.microsoft.com/office/powerpoint/2010/main" val="365576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895350"/>
            <a:ext cx="4549500" cy="3033900"/>
          </a:xfrm>
        </p:spPr>
        <p:txBody>
          <a:bodyPr/>
          <a:lstStyle/>
          <a:p>
            <a:pPr marL="101600" indent="0">
              <a:buNone/>
            </a:pPr>
            <a:r>
              <a:rPr lang="en-US" sz="1400" b="1" dirty="0">
                <a:solidFill>
                  <a:schemeClr val="tx1"/>
                </a:solidFill>
              </a:rPr>
              <a:t>1.4. </a:t>
            </a:r>
            <a:r>
              <a:rPr lang="en-US" sz="1400" b="1" dirty="0" err="1">
                <a:solidFill>
                  <a:schemeClr val="tx1"/>
                </a:solidFill>
              </a:rPr>
              <a:t>Yêu</a:t>
            </a:r>
            <a:r>
              <a:rPr lang="en-US" sz="1400" b="1" dirty="0">
                <a:solidFill>
                  <a:schemeClr val="tx1"/>
                </a:solidFill>
              </a:rPr>
              <a:t> </a:t>
            </a:r>
            <a:r>
              <a:rPr lang="en-US" sz="1400" b="1" dirty="0" err="1">
                <a:solidFill>
                  <a:schemeClr val="tx1"/>
                </a:solidFill>
              </a:rPr>
              <a:t>cầu</a:t>
            </a:r>
            <a:r>
              <a:rPr lang="en-US" sz="1400" b="1" dirty="0">
                <a:solidFill>
                  <a:schemeClr val="tx1"/>
                </a:solidFill>
              </a:rPr>
              <a:t> </a:t>
            </a:r>
            <a:r>
              <a:rPr lang="en-US" sz="1400" b="1" dirty="0" err="1">
                <a:solidFill>
                  <a:schemeClr val="tx1"/>
                </a:solidFill>
              </a:rPr>
              <a:t>về</a:t>
            </a:r>
            <a:r>
              <a:rPr lang="en-US" sz="1400" b="1" dirty="0">
                <a:solidFill>
                  <a:schemeClr val="tx1"/>
                </a:solidFill>
              </a:rPr>
              <a:t> </a:t>
            </a:r>
            <a:r>
              <a:rPr lang="en-US" sz="1400" b="1" dirty="0" err="1">
                <a:solidFill>
                  <a:schemeClr val="tx1"/>
                </a:solidFill>
              </a:rPr>
              <a:t>kỹ</a:t>
            </a:r>
            <a:r>
              <a:rPr lang="en-US" sz="1400" b="1" dirty="0">
                <a:solidFill>
                  <a:schemeClr val="tx1"/>
                </a:solidFill>
              </a:rPr>
              <a:t> </a:t>
            </a:r>
            <a:r>
              <a:rPr lang="en-US" sz="1400" b="1" dirty="0" err="1">
                <a:solidFill>
                  <a:schemeClr val="tx1"/>
                </a:solidFill>
              </a:rPr>
              <a:t>năng</a:t>
            </a:r>
            <a:r>
              <a:rPr lang="en-US" sz="1400" b="1" dirty="0">
                <a:solidFill>
                  <a:schemeClr val="tx1"/>
                </a:solidFill>
              </a:rPr>
              <a:t>, </a:t>
            </a:r>
            <a:r>
              <a:rPr lang="en-US" sz="1400" b="1" dirty="0" err="1">
                <a:solidFill>
                  <a:schemeClr val="tx1"/>
                </a:solidFill>
              </a:rPr>
              <a:t>chuyên</a:t>
            </a:r>
            <a:r>
              <a:rPr lang="en-US" sz="1400" b="1" dirty="0">
                <a:solidFill>
                  <a:schemeClr val="tx1"/>
                </a:solidFill>
              </a:rPr>
              <a:t> </a:t>
            </a:r>
            <a:r>
              <a:rPr lang="en-US" sz="1400" b="1" dirty="0" err="1">
                <a:solidFill>
                  <a:schemeClr val="tx1"/>
                </a:solidFill>
              </a:rPr>
              <a:t>môn</a:t>
            </a:r>
            <a:r>
              <a:rPr lang="en-US" sz="1400" b="1" dirty="0">
                <a:solidFill>
                  <a:schemeClr val="tx1"/>
                </a:solidFill>
              </a:rPr>
              <a:t> </a:t>
            </a:r>
            <a:r>
              <a:rPr lang="en-US" sz="1400" b="1" dirty="0" err="1">
                <a:solidFill>
                  <a:schemeClr val="tx1"/>
                </a:solidFill>
              </a:rPr>
              <a:t>với</a:t>
            </a:r>
            <a:r>
              <a:rPr lang="en-US" sz="1400" b="1" dirty="0">
                <a:solidFill>
                  <a:schemeClr val="tx1"/>
                </a:solidFill>
              </a:rPr>
              <a:t> </a:t>
            </a:r>
            <a:r>
              <a:rPr lang="en-US" sz="1400" b="1" dirty="0" err="1">
                <a:solidFill>
                  <a:schemeClr val="tx1"/>
                </a:solidFill>
              </a:rPr>
              <a:t>học</a:t>
            </a:r>
            <a:r>
              <a:rPr lang="en-US" sz="1400" b="1" dirty="0">
                <a:solidFill>
                  <a:schemeClr val="tx1"/>
                </a:solidFill>
              </a:rPr>
              <a:t> </a:t>
            </a:r>
            <a:r>
              <a:rPr lang="en-US" sz="1400" b="1" dirty="0" err="1">
                <a:solidFill>
                  <a:schemeClr val="tx1"/>
                </a:solidFill>
              </a:rPr>
              <a:t>viên</a:t>
            </a:r>
            <a:r>
              <a:rPr lang="en-US" sz="1400" b="1" dirty="0">
                <a:solidFill>
                  <a:schemeClr val="tx1"/>
                </a:solidFill>
              </a:rPr>
              <a:t> </a:t>
            </a:r>
            <a:endParaRPr lang="en-US" sz="1400" dirty="0">
              <a:solidFill>
                <a:schemeClr val="tx1"/>
              </a:solidFill>
            </a:endParaRPr>
          </a:p>
          <a:p>
            <a:r>
              <a:rPr lang="en-US" sz="1400" dirty="0" err="1" smtClean="0">
                <a:solidFill>
                  <a:schemeClr val="tx1"/>
                </a:solidFill>
              </a:rPr>
              <a:t>Khảo</a:t>
            </a:r>
            <a:r>
              <a:rPr lang="en-US" sz="1400" dirty="0" smtClean="0">
                <a:solidFill>
                  <a:schemeClr val="tx1"/>
                </a:solidFill>
              </a:rPr>
              <a:t> </a:t>
            </a:r>
            <a:r>
              <a:rPr lang="en-US" sz="1400" dirty="0" err="1">
                <a:solidFill>
                  <a:schemeClr val="tx1"/>
                </a:solidFill>
              </a:rPr>
              <a:t>sát</a:t>
            </a:r>
            <a:r>
              <a:rPr lang="en-US" sz="1400" dirty="0">
                <a:solidFill>
                  <a:schemeClr val="tx1"/>
                </a:solidFill>
              </a:rPr>
              <a:t> </a:t>
            </a:r>
            <a:r>
              <a:rPr lang="en-US" sz="1400" dirty="0" err="1">
                <a:solidFill>
                  <a:schemeClr val="tx1"/>
                </a:solidFill>
              </a:rPr>
              <a:t>trước</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yêu</a:t>
            </a:r>
            <a:r>
              <a:rPr lang="en-US" sz="1400" dirty="0">
                <a:solidFill>
                  <a:schemeClr val="tx1"/>
                </a:solidFill>
              </a:rPr>
              <a:t> </a:t>
            </a:r>
            <a:r>
              <a:rPr lang="en-US" sz="1400" dirty="0" err="1">
                <a:solidFill>
                  <a:schemeClr val="tx1"/>
                </a:solidFill>
              </a:rPr>
              <a:t>cầu</a:t>
            </a:r>
            <a:r>
              <a:rPr lang="en-US" sz="1400" dirty="0">
                <a:solidFill>
                  <a:schemeClr val="tx1"/>
                </a:solidFill>
              </a:rPr>
              <a:t> </a:t>
            </a:r>
            <a:r>
              <a:rPr lang="en-US" sz="1400" dirty="0" err="1">
                <a:solidFill>
                  <a:schemeClr val="tx1"/>
                </a:solidFill>
              </a:rPr>
              <a:t>chuẩn</a:t>
            </a:r>
            <a:r>
              <a:rPr lang="en-US" sz="1400" dirty="0">
                <a:solidFill>
                  <a:schemeClr val="tx1"/>
                </a:solidFill>
              </a:rPr>
              <a:t> </a:t>
            </a:r>
            <a:r>
              <a:rPr lang="en-US" sz="1400" dirty="0" err="1">
                <a:solidFill>
                  <a:schemeClr val="tx1"/>
                </a:solidFill>
              </a:rPr>
              <a:t>bị</a:t>
            </a:r>
            <a:r>
              <a:rPr lang="en-US" sz="1400" dirty="0">
                <a:solidFill>
                  <a:schemeClr val="tx1"/>
                </a:solidFill>
              </a:rPr>
              <a:t> </a:t>
            </a:r>
            <a:r>
              <a:rPr lang="en-US" sz="1400" dirty="0" err="1">
                <a:solidFill>
                  <a:schemeClr val="tx1"/>
                </a:solidFill>
              </a:rPr>
              <a:t>một</a:t>
            </a:r>
            <a:r>
              <a:rPr lang="en-US" sz="1400" dirty="0">
                <a:solidFill>
                  <a:schemeClr val="tx1"/>
                </a:solidFill>
              </a:rPr>
              <a:t> </a:t>
            </a:r>
            <a:r>
              <a:rPr lang="en-US" sz="1400" dirty="0" err="1">
                <a:solidFill>
                  <a:schemeClr val="tx1"/>
                </a:solidFill>
              </a:rPr>
              <a:t>số</a:t>
            </a:r>
            <a:r>
              <a:rPr lang="en-US" sz="1400" dirty="0">
                <a:solidFill>
                  <a:schemeClr val="tx1"/>
                </a:solidFill>
              </a:rPr>
              <a:t> </a:t>
            </a:r>
            <a:r>
              <a:rPr lang="en-US" sz="1400" dirty="0" err="1">
                <a:solidFill>
                  <a:schemeClr val="tx1"/>
                </a:solidFill>
              </a:rPr>
              <a:t>tình</a:t>
            </a:r>
            <a:r>
              <a:rPr lang="en-US" sz="1400" dirty="0">
                <a:solidFill>
                  <a:schemeClr val="tx1"/>
                </a:solidFill>
              </a:rPr>
              <a:t> </a:t>
            </a:r>
            <a:r>
              <a:rPr lang="en-US" sz="1400" dirty="0" err="1">
                <a:solidFill>
                  <a:schemeClr val="tx1"/>
                </a:solidFill>
              </a:rPr>
              <a:t>huống</a:t>
            </a:r>
            <a:r>
              <a:rPr lang="en-US" sz="1400" dirty="0">
                <a:solidFill>
                  <a:schemeClr val="tx1"/>
                </a:solidFill>
              </a:rPr>
              <a:t> </a:t>
            </a:r>
            <a:r>
              <a:rPr lang="en-US" sz="1400" dirty="0" err="1">
                <a:solidFill>
                  <a:schemeClr val="tx1"/>
                </a:solidFill>
              </a:rPr>
              <a:t>về</a:t>
            </a:r>
            <a:r>
              <a:rPr lang="en-US" sz="1400" dirty="0">
                <a:solidFill>
                  <a:schemeClr val="tx1"/>
                </a:solidFill>
              </a:rPr>
              <a:t> </a:t>
            </a:r>
            <a:r>
              <a:rPr lang="en-US" sz="1400" dirty="0" err="1">
                <a:solidFill>
                  <a:schemeClr val="tx1"/>
                </a:solidFill>
              </a:rPr>
              <a:t>hôn</a:t>
            </a:r>
            <a:r>
              <a:rPr lang="en-US" sz="1400" dirty="0">
                <a:solidFill>
                  <a:schemeClr val="tx1"/>
                </a:solidFill>
              </a:rPr>
              <a:t> </a:t>
            </a:r>
            <a:r>
              <a:rPr lang="en-US" sz="1400" dirty="0" err="1">
                <a:solidFill>
                  <a:schemeClr val="tx1"/>
                </a:solidFill>
              </a:rPr>
              <a:t>nhân</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gia</a:t>
            </a:r>
            <a:r>
              <a:rPr lang="en-US" sz="1400" dirty="0">
                <a:solidFill>
                  <a:schemeClr val="tx1"/>
                </a:solidFill>
              </a:rPr>
              <a:t> </a:t>
            </a:r>
            <a:r>
              <a:rPr lang="en-US" sz="1400" dirty="0" err="1">
                <a:solidFill>
                  <a:schemeClr val="tx1"/>
                </a:solidFill>
              </a:rPr>
              <a:t>đình</a:t>
            </a:r>
            <a:r>
              <a:rPr lang="en-US" sz="1400" dirty="0">
                <a:solidFill>
                  <a:schemeClr val="tx1"/>
                </a:solidFill>
              </a:rPr>
              <a:t> </a:t>
            </a:r>
            <a:r>
              <a:rPr lang="en-US" sz="1400" dirty="0" err="1">
                <a:solidFill>
                  <a:schemeClr val="tx1"/>
                </a:solidFill>
              </a:rPr>
              <a:t>điển</a:t>
            </a:r>
            <a:r>
              <a:rPr lang="en-US" sz="1400" dirty="0">
                <a:solidFill>
                  <a:schemeClr val="tx1"/>
                </a:solidFill>
              </a:rPr>
              <a:t> </a:t>
            </a:r>
            <a:r>
              <a:rPr lang="en-US" sz="1400" dirty="0" err="1">
                <a:solidFill>
                  <a:schemeClr val="tx1"/>
                </a:solidFill>
              </a:rPr>
              <a:t>hình</a:t>
            </a:r>
            <a:r>
              <a:rPr lang="en-US" sz="1400" dirty="0">
                <a:solidFill>
                  <a:schemeClr val="tx1"/>
                </a:solidFill>
              </a:rPr>
              <a:t> </a:t>
            </a:r>
            <a:r>
              <a:rPr lang="en-US" sz="1400" dirty="0" err="1">
                <a:solidFill>
                  <a:schemeClr val="tx1"/>
                </a:solidFill>
              </a:rPr>
              <a:t>hoặc</a:t>
            </a:r>
            <a:r>
              <a:rPr lang="en-US" sz="1400" dirty="0">
                <a:solidFill>
                  <a:schemeClr val="tx1"/>
                </a:solidFill>
              </a:rPr>
              <a:t> </a:t>
            </a:r>
            <a:r>
              <a:rPr lang="en-US" sz="1400" dirty="0" err="1">
                <a:solidFill>
                  <a:schemeClr val="tx1"/>
                </a:solidFill>
              </a:rPr>
              <a:t>phổ</a:t>
            </a:r>
            <a:r>
              <a:rPr lang="en-US" sz="1400" dirty="0">
                <a:solidFill>
                  <a:schemeClr val="tx1"/>
                </a:solidFill>
              </a:rPr>
              <a:t> </a:t>
            </a:r>
            <a:r>
              <a:rPr lang="en-US" sz="1400" dirty="0" err="1">
                <a:solidFill>
                  <a:schemeClr val="tx1"/>
                </a:solidFill>
              </a:rPr>
              <a:t>biến</a:t>
            </a:r>
            <a:r>
              <a:rPr lang="en-US" sz="1400" dirty="0">
                <a:solidFill>
                  <a:schemeClr val="tx1"/>
                </a:solidFill>
              </a:rPr>
              <a:t> </a:t>
            </a:r>
            <a:r>
              <a:rPr lang="en-US" sz="1400" dirty="0" err="1">
                <a:solidFill>
                  <a:schemeClr val="tx1"/>
                </a:solidFill>
              </a:rPr>
              <a:t>của</a:t>
            </a:r>
            <a:r>
              <a:rPr lang="en-US" sz="1400" dirty="0">
                <a:solidFill>
                  <a:schemeClr val="tx1"/>
                </a:solidFill>
              </a:rPr>
              <a:t> </a:t>
            </a:r>
            <a:r>
              <a:rPr lang="en-US" sz="1400" dirty="0" err="1">
                <a:solidFill>
                  <a:schemeClr val="tx1"/>
                </a:solidFill>
              </a:rPr>
              <a:t>địa</a:t>
            </a:r>
            <a:r>
              <a:rPr lang="en-US" sz="1400" dirty="0">
                <a:solidFill>
                  <a:schemeClr val="tx1"/>
                </a:solidFill>
              </a:rPr>
              <a:t> </a:t>
            </a:r>
            <a:r>
              <a:rPr lang="en-US" sz="1400" dirty="0" err="1">
                <a:solidFill>
                  <a:schemeClr val="tx1"/>
                </a:solidFill>
              </a:rPr>
              <a:t>phương</a:t>
            </a:r>
            <a:r>
              <a:rPr lang="en-US" sz="1400" dirty="0">
                <a:solidFill>
                  <a:schemeClr val="tx1"/>
                </a:solidFill>
              </a:rPr>
              <a:t> </a:t>
            </a:r>
            <a:r>
              <a:rPr lang="en-US" sz="1400" dirty="0" err="1">
                <a:solidFill>
                  <a:schemeClr val="tx1"/>
                </a:solidFill>
              </a:rPr>
              <a:t>gửi</a:t>
            </a:r>
            <a:r>
              <a:rPr lang="en-US" sz="1400" dirty="0">
                <a:solidFill>
                  <a:schemeClr val="tx1"/>
                </a:solidFill>
              </a:rPr>
              <a:t> </a:t>
            </a:r>
            <a:r>
              <a:rPr lang="en-US" sz="1400" dirty="0" err="1">
                <a:solidFill>
                  <a:schemeClr val="tx1"/>
                </a:solidFill>
              </a:rPr>
              <a:t>trước</a:t>
            </a:r>
            <a:r>
              <a:rPr lang="en-US" sz="1400" dirty="0">
                <a:solidFill>
                  <a:schemeClr val="tx1"/>
                </a:solidFill>
              </a:rPr>
              <a:t> </a:t>
            </a:r>
            <a:r>
              <a:rPr lang="en-US" sz="1400" dirty="0" err="1">
                <a:solidFill>
                  <a:schemeClr val="tx1"/>
                </a:solidFill>
              </a:rPr>
              <a:t>cho</a:t>
            </a:r>
            <a:r>
              <a:rPr lang="en-US" sz="1400" dirty="0">
                <a:solidFill>
                  <a:schemeClr val="tx1"/>
                </a:solidFill>
              </a:rPr>
              <a:t> </a:t>
            </a:r>
            <a:r>
              <a:rPr lang="en-US" sz="1400" dirty="0" err="1">
                <a:solidFill>
                  <a:schemeClr val="tx1"/>
                </a:solidFill>
              </a:rPr>
              <a:t>giảng</a:t>
            </a:r>
            <a:r>
              <a:rPr lang="en-US" sz="1400" dirty="0">
                <a:solidFill>
                  <a:schemeClr val="tx1"/>
                </a:solidFill>
              </a:rPr>
              <a:t> </a:t>
            </a:r>
            <a:r>
              <a:rPr lang="en-US" sz="1400" dirty="0" err="1">
                <a:solidFill>
                  <a:schemeClr val="tx1"/>
                </a:solidFill>
              </a:rPr>
              <a:t>viên</a:t>
            </a:r>
            <a:r>
              <a:rPr lang="en-US" sz="1400" dirty="0">
                <a:solidFill>
                  <a:schemeClr val="tx1"/>
                </a:solidFill>
              </a:rPr>
              <a:t>/</a:t>
            </a:r>
            <a:r>
              <a:rPr lang="en-US" sz="1400" dirty="0" err="1">
                <a:solidFill>
                  <a:schemeClr val="tx1"/>
                </a:solidFill>
              </a:rPr>
              <a:t>người</a:t>
            </a:r>
            <a:r>
              <a:rPr lang="en-US" sz="1400" dirty="0">
                <a:solidFill>
                  <a:schemeClr val="tx1"/>
                </a:solidFill>
              </a:rPr>
              <a:t> </a:t>
            </a:r>
            <a:r>
              <a:rPr lang="en-US" sz="1400" dirty="0" err="1">
                <a:solidFill>
                  <a:schemeClr val="tx1"/>
                </a:solidFill>
              </a:rPr>
              <a:t>tập</a:t>
            </a:r>
            <a:r>
              <a:rPr lang="en-US" sz="1400" dirty="0">
                <a:solidFill>
                  <a:schemeClr val="tx1"/>
                </a:solidFill>
              </a:rPr>
              <a:t> </a:t>
            </a:r>
            <a:r>
              <a:rPr lang="en-US" sz="1400" dirty="0" err="1">
                <a:solidFill>
                  <a:schemeClr val="tx1"/>
                </a:solidFill>
              </a:rPr>
              <a:t>huấn</a:t>
            </a:r>
            <a:r>
              <a:rPr lang="en-US" sz="1400" dirty="0">
                <a:solidFill>
                  <a:schemeClr val="tx1"/>
                </a:solidFill>
              </a:rPr>
              <a:t>.</a:t>
            </a:r>
          </a:p>
          <a:p>
            <a:r>
              <a:rPr lang="vi-VN" sz="1400" dirty="0" smtClean="0">
                <a:solidFill>
                  <a:schemeClr val="tx1"/>
                </a:solidFill>
              </a:rPr>
              <a:t>Có </a:t>
            </a:r>
            <a:r>
              <a:rPr lang="vi-VN" sz="1400" dirty="0">
                <a:solidFill>
                  <a:schemeClr val="tx1"/>
                </a:solidFill>
              </a:rPr>
              <a:t>kĩ năng và phương pháp giảng dạy các lớp tập huấn. Có kinh nghiệm thực tiễn với công tác trợ giúp pháp lý. Có chuyên môn luật hoặc đã từng tham gia các khóa đào tạo về luật. </a:t>
            </a:r>
            <a:endParaRPr lang="en-US" sz="1400" dirty="0">
              <a:solidFill>
                <a:schemeClr val="tx1"/>
              </a:solidFill>
            </a:endParaRPr>
          </a:p>
          <a:p>
            <a:endParaRPr lang="en-US" sz="1400" dirty="0">
              <a:solidFill>
                <a:schemeClr val="tx1"/>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69481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098572209"/>
              </p:ext>
            </p:extLst>
          </p:nvPr>
        </p:nvGraphicFramePr>
        <p:xfrm>
          <a:off x="685800" y="666750"/>
          <a:ext cx="5334000" cy="4231184"/>
        </p:xfrm>
        <a:graphic>
          <a:graphicData uri="http://schemas.openxmlformats.org/drawingml/2006/table">
            <a:tbl>
              <a:tblPr firstRow="1" firstCol="1" bandRow="1">
                <a:tableStyleId>{50612979-EF31-4AF9-A8EF-6B6A0A963571}</a:tableStyleId>
              </a:tblPr>
              <a:tblGrid>
                <a:gridCol w="2362200"/>
                <a:gridCol w="2971800"/>
              </a:tblGrid>
              <a:tr h="569090">
                <a:tc>
                  <a:txBody>
                    <a:bodyPr/>
                    <a:lstStyle/>
                    <a:p>
                      <a:pPr algn="ctr">
                        <a:lnSpc>
                          <a:spcPct val="130000"/>
                        </a:lnSpc>
                        <a:spcAft>
                          <a:spcPts val="0"/>
                        </a:spcAft>
                      </a:pPr>
                      <a:r>
                        <a:rPr lang="vi-VN" sz="1300" dirty="0">
                          <a:effectLst/>
                          <a:latin typeface="Inter-Regular" charset="0"/>
                          <a:ea typeface="Inter-Regular" charset="0"/>
                        </a:rPr>
                        <a:t>Về kinh nghiệm, kỹ năng, phương pháp</a:t>
                      </a:r>
                      <a:endParaRPr lang="en-US" sz="1300" dirty="0">
                        <a:effectLst/>
                        <a:latin typeface="Inter-Regular" charset="0"/>
                        <a:ea typeface="Inter-Regular" charset="0"/>
                        <a:cs typeface="Times New Roman"/>
                      </a:endParaRPr>
                    </a:p>
                  </a:txBody>
                  <a:tcPr marL="30004" marR="30004" marT="0" marB="0"/>
                </a:tc>
                <a:tc>
                  <a:txBody>
                    <a:bodyPr/>
                    <a:lstStyle/>
                    <a:p>
                      <a:pPr algn="ctr">
                        <a:lnSpc>
                          <a:spcPct val="130000"/>
                        </a:lnSpc>
                        <a:spcAft>
                          <a:spcPts val="0"/>
                        </a:spcAft>
                      </a:pPr>
                      <a:r>
                        <a:rPr lang="vi-VN" sz="1300">
                          <a:effectLst/>
                          <a:latin typeface="Inter-Regular" charset="0"/>
                          <a:ea typeface="Inter-Regular" charset="0"/>
                        </a:rPr>
                        <a:t>Về kiến thức</a:t>
                      </a:r>
                      <a:endParaRPr lang="en-US" sz="1300">
                        <a:effectLst/>
                        <a:latin typeface="Inter-Regular" charset="0"/>
                        <a:ea typeface="Inter-Regular" charset="0"/>
                        <a:cs typeface="Times New Roman"/>
                      </a:endParaRPr>
                    </a:p>
                  </a:txBody>
                  <a:tcPr marL="30004" marR="30004" marT="0" marB="0"/>
                </a:tc>
              </a:tr>
              <a:tr h="1412110">
                <a:tc>
                  <a:txBody>
                    <a:bodyPr/>
                    <a:lstStyle/>
                    <a:p>
                      <a:pPr algn="just">
                        <a:lnSpc>
                          <a:spcPct val="130000"/>
                        </a:lnSpc>
                        <a:spcAft>
                          <a:spcPts val="0"/>
                        </a:spcAft>
                      </a:pPr>
                      <a:r>
                        <a:rPr lang="vi-VN" sz="1300" dirty="0">
                          <a:effectLst/>
                          <a:latin typeface="Inter-Regular" charset="0"/>
                          <a:ea typeface="Inter-Regular" charset="0"/>
                        </a:rPr>
                        <a:t>- </a:t>
                      </a:r>
                      <a:r>
                        <a:rPr lang="en-US" sz="1300" dirty="0" err="1">
                          <a:effectLst/>
                          <a:latin typeface="Inter-Regular" charset="0"/>
                          <a:ea typeface="Inter-Regular" charset="0"/>
                        </a:rPr>
                        <a:t>Đã</a:t>
                      </a:r>
                      <a:r>
                        <a:rPr lang="en-US" sz="1300" dirty="0">
                          <a:effectLst/>
                          <a:latin typeface="Inter-Regular" charset="0"/>
                          <a:ea typeface="Inter-Regular" charset="0"/>
                        </a:rPr>
                        <a:t> </a:t>
                      </a:r>
                      <a:r>
                        <a:rPr lang="en-US" sz="1300" dirty="0" err="1">
                          <a:effectLst/>
                          <a:latin typeface="Inter-Regular" charset="0"/>
                          <a:ea typeface="Inter-Regular" charset="0"/>
                        </a:rPr>
                        <a:t>tham</a:t>
                      </a:r>
                      <a:r>
                        <a:rPr lang="en-US" sz="1300" dirty="0">
                          <a:effectLst/>
                          <a:latin typeface="Inter-Regular" charset="0"/>
                          <a:ea typeface="Inter-Regular" charset="0"/>
                        </a:rPr>
                        <a:t> </a:t>
                      </a:r>
                      <a:r>
                        <a:rPr lang="en-US" sz="1300" dirty="0" err="1">
                          <a:effectLst/>
                          <a:latin typeface="Inter-Regular" charset="0"/>
                          <a:ea typeface="Inter-Regular" charset="0"/>
                        </a:rPr>
                        <a:t>gia</a:t>
                      </a:r>
                      <a:r>
                        <a:rPr lang="en-US" sz="1300" dirty="0">
                          <a:effectLst/>
                          <a:latin typeface="Inter-Regular" charset="0"/>
                          <a:ea typeface="Inter-Regular" charset="0"/>
                        </a:rPr>
                        <a:t> </a:t>
                      </a:r>
                      <a:r>
                        <a:rPr lang="en-US" sz="1300" dirty="0" err="1">
                          <a:effectLst/>
                          <a:latin typeface="Inter-Regular" charset="0"/>
                          <a:ea typeface="Inter-Regular" charset="0"/>
                        </a:rPr>
                        <a:t>ít</a:t>
                      </a:r>
                      <a:r>
                        <a:rPr lang="en-US" sz="1300" dirty="0">
                          <a:effectLst/>
                          <a:latin typeface="Inter-Regular" charset="0"/>
                          <a:ea typeface="Inter-Regular" charset="0"/>
                        </a:rPr>
                        <a:t> </a:t>
                      </a:r>
                      <a:r>
                        <a:rPr lang="en-US" sz="1300" dirty="0" err="1">
                          <a:effectLst/>
                          <a:latin typeface="Inter-Regular" charset="0"/>
                          <a:ea typeface="Inter-Regular" charset="0"/>
                        </a:rPr>
                        <a:t>nhất</a:t>
                      </a:r>
                      <a:r>
                        <a:rPr lang="en-US" sz="1300" dirty="0">
                          <a:effectLst/>
                          <a:latin typeface="Inter-Regular" charset="0"/>
                          <a:ea typeface="Inter-Regular" charset="0"/>
                        </a:rPr>
                        <a:t> </a:t>
                      </a:r>
                      <a:r>
                        <a:rPr lang="en-US" sz="1300" dirty="0" smtClean="0">
                          <a:effectLst/>
                          <a:latin typeface="Inter-Regular" charset="0"/>
                          <a:ea typeface="Inter-Regular" charset="0"/>
                        </a:rPr>
                        <a:t>03 </a:t>
                      </a:r>
                      <a:r>
                        <a:rPr lang="en-US" sz="1300" dirty="0" err="1">
                          <a:effectLst/>
                          <a:latin typeface="Inter-Regular" charset="0"/>
                          <a:ea typeface="Inter-Regular" charset="0"/>
                        </a:rPr>
                        <a:t>vụ</a:t>
                      </a:r>
                      <a:r>
                        <a:rPr lang="en-US" sz="1300" dirty="0">
                          <a:effectLst/>
                          <a:latin typeface="Inter-Regular" charset="0"/>
                          <a:ea typeface="Inter-Regular" charset="0"/>
                        </a:rPr>
                        <a:t> </a:t>
                      </a:r>
                      <a:r>
                        <a:rPr lang="en-US" sz="1300" dirty="0" err="1">
                          <a:effectLst/>
                          <a:latin typeface="Inter-Regular" charset="0"/>
                          <a:ea typeface="Inter-Regular" charset="0"/>
                        </a:rPr>
                        <a:t>về</a:t>
                      </a:r>
                      <a:r>
                        <a:rPr lang="en-US" sz="1300" dirty="0">
                          <a:effectLst/>
                          <a:latin typeface="Inter-Regular" charset="0"/>
                          <a:ea typeface="Inter-Regular" charset="0"/>
                        </a:rPr>
                        <a:t> </a:t>
                      </a:r>
                      <a:r>
                        <a:rPr lang="en-US" sz="1300" dirty="0" err="1">
                          <a:effectLst/>
                          <a:latin typeface="Inter-Regular" charset="0"/>
                          <a:ea typeface="Inter-Regular" charset="0"/>
                        </a:rPr>
                        <a:t>tranh</a:t>
                      </a:r>
                      <a:r>
                        <a:rPr lang="en-US" sz="1300" dirty="0">
                          <a:effectLst/>
                          <a:latin typeface="Inter-Regular" charset="0"/>
                          <a:ea typeface="Inter-Regular" charset="0"/>
                        </a:rPr>
                        <a:t> </a:t>
                      </a:r>
                      <a:r>
                        <a:rPr lang="en-US" sz="1300" dirty="0" err="1">
                          <a:effectLst/>
                          <a:latin typeface="Inter-Regular" charset="0"/>
                          <a:ea typeface="Inter-Regular" charset="0"/>
                        </a:rPr>
                        <a:t>chấp</a:t>
                      </a:r>
                      <a:r>
                        <a:rPr lang="en-US" sz="1300" dirty="0">
                          <a:effectLst/>
                          <a:latin typeface="Inter-Regular" charset="0"/>
                          <a:ea typeface="Inter-Regular" charset="0"/>
                        </a:rPr>
                        <a:t> </a:t>
                      </a:r>
                      <a:r>
                        <a:rPr lang="en-US" sz="1300" dirty="0" smtClean="0">
                          <a:effectLst/>
                          <a:latin typeface="Inter-Regular" charset="0"/>
                          <a:ea typeface="Inter-Regular" charset="0"/>
                        </a:rPr>
                        <a:t>HN&amp;GĐ</a:t>
                      </a:r>
                      <a:r>
                        <a:rPr lang="en-US" sz="1300" baseline="0" dirty="0" smtClean="0">
                          <a:effectLst/>
                          <a:latin typeface="Inter-Regular" charset="0"/>
                          <a:ea typeface="Inter-Regular" charset="0"/>
                        </a:rPr>
                        <a:t> </a:t>
                      </a:r>
                      <a:r>
                        <a:rPr lang="en-US" sz="1300" dirty="0" smtClean="0">
                          <a:effectLst/>
                          <a:latin typeface="Inter-Regular" charset="0"/>
                          <a:ea typeface="Inter-Regular" charset="0"/>
                        </a:rPr>
                        <a:t> </a:t>
                      </a:r>
                      <a:r>
                        <a:rPr lang="en-US" sz="1300" dirty="0" err="1">
                          <a:effectLst/>
                          <a:latin typeface="Inter-Regular" charset="0"/>
                          <a:ea typeface="Inter-Regular" charset="0"/>
                        </a:rPr>
                        <a:t>hoặc</a:t>
                      </a:r>
                      <a:r>
                        <a:rPr lang="en-US" sz="1300" dirty="0">
                          <a:effectLst/>
                          <a:latin typeface="Inter-Regular" charset="0"/>
                          <a:ea typeface="Inter-Regular" charset="0"/>
                        </a:rPr>
                        <a:t> </a:t>
                      </a:r>
                      <a:r>
                        <a:rPr lang="en-US" sz="1300" dirty="0" err="1">
                          <a:effectLst/>
                          <a:latin typeface="Inter-Regular" charset="0"/>
                          <a:ea typeface="Inter-Regular" charset="0"/>
                        </a:rPr>
                        <a:t>có</a:t>
                      </a:r>
                      <a:r>
                        <a:rPr lang="en-US" sz="1300" dirty="0">
                          <a:effectLst/>
                          <a:latin typeface="Inter-Regular" charset="0"/>
                          <a:ea typeface="Inter-Regular" charset="0"/>
                        </a:rPr>
                        <a:t> </a:t>
                      </a:r>
                      <a:r>
                        <a:rPr lang="en-US" sz="1300" dirty="0" err="1">
                          <a:effectLst/>
                          <a:latin typeface="Inter-Regular" charset="0"/>
                          <a:ea typeface="Inter-Regular" charset="0"/>
                        </a:rPr>
                        <a:t>thời</a:t>
                      </a:r>
                      <a:r>
                        <a:rPr lang="en-US" sz="1300" dirty="0">
                          <a:effectLst/>
                          <a:latin typeface="Inter-Regular" charset="0"/>
                          <a:ea typeface="Inter-Regular" charset="0"/>
                        </a:rPr>
                        <a:t> </a:t>
                      </a:r>
                      <a:r>
                        <a:rPr lang="en-US" sz="1300" dirty="0" err="1">
                          <a:effectLst/>
                          <a:latin typeface="Inter-Regular" charset="0"/>
                          <a:ea typeface="Inter-Regular" charset="0"/>
                        </a:rPr>
                        <a:t>gian</a:t>
                      </a:r>
                      <a:r>
                        <a:rPr lang="en-US" sz="1300" dirty="0">
                          <a:effectLst/>
                          <a:latin typeface="Inter-Regular" charset="0"/>
                          <a:ea typeface="Inter-Regular" charset="0"/>
                        </a:rPr>
                        <a:t> </a:t>
                      </a:r>
                      <a:r>
                        <a:rPr lang="en-US" sz="1300" dirty="0" err="1">
                          <a:effectLst/>
                          <a:latin typeface="Inter-Regular" charset="0"/>
                          <a:ea typeface="Inter-Regular" charset="0"/>
                        </a:rPr>
                        <a:t>công</a:t>
                      </a:r>
                      <a:r>
                        <a:rPr lang="en-US" sz="1300" dirty="0">
                          <a:effectLst/>
                          <a:latin typeface="Inter-Regular" charset="0"/>
                          <a:ea typeface="Inter-Regular" charset="0"/>
                        </a:rPr>
                        <a:t> </a:t>
                      </a:r>
                      <a:r>
                        <a:rPr lang="en-US" sz="1300" dirty="0" err="1">
                          <a:effectLst/>
                          <a:latin typeface="Inter-Regular" charset="0"/>
                          <a:ea typeface="Inter-Regular" charset="0"/>
                        </a:rPr>
                        <a:t>tác</a:t>
                      </a:r>
                      <a:r>
                        <a:rPr lang="en-US" sz="1300" dirty="0">
                          <a:effectLst/>
                          <a:latin typeface="Inter-Regular" charset="0"/>
                          <a:ea typeface="Inter-Regular" charset="0"/>
                        </a:rPr>
                        <a:t> </a:t>
                      </a:r>
                      <a:r>
                        <a:rPr lang="en-US" sz="1300" dirty="0" err="1">
                          <a:effectLst/>
                          <a:latin typeface="Inter-Regular" charset="0"/>
                          <a:ea typeface="Inter-Regular" charset="0"/>
                        </a:rPr>
                        <a:t>tại</a:t>
                      </a:r>
                      <a:r>
                        <a:rPr lang="en-US" sz="1300" dirty="0">
                          <a:effectLst/>
                          <a:latin typeface="Inter-Regular" charset="0"/>
                          <a:ea typeface="Inter-Regular" charset="0"/>
                        </a:rPr>
                        <a:t> </a:t>
                      </a:r>
                      <a:r>
                        <a:rPr lang="en-US" sz="1300" dirty="0" err="1">
                          <a:effectLst/>
                          <a:latin typeface="Inter-Regular" charset="0"/>
                          <a:ea typeface="Inter-Regular" charset="0"/>
                        </a:rPr>
                        <a:t>các</a:t>
                      </a:r>
                      <a:r>
                        <a:rPr lang="en-US" sz="1300" dirty="0">
                          <a:effectLst/>
                          <a:latin typeface="Inter-Regular" charset="0"/>
                          <a:ea typeface="Inter-Regular" charset="0"/>
                        </a:rPr>
                        <a:t> </a:t>
                      </a:r>
                      <a:r>
                        <a:rPr lang="en-US" sz="1300" dirty="0" err="1">
                          <a:effectLst/>
                          <a:latin typeface="Inter-Regular" charset="0"/>
                          <a:ea typeface="Inter-Regular" charset="0"/>
                        </a:rPr>
                        <a:t>đơn</a:t>
                      </a:r>
                      <a:r>
                        <a:rPr lang="en-US" sz="1300" dirty="0">
                          <a:effectLst/>
                          <a:latin typeface="Inter-Regular" charset="0"/>
                          <a:ea typeface="Inter-Regular" charset="0"/>
                        </a:rPr>
                        <a:t> </a:t>
                      </a:r>
                      <a:r>
                        <a:rPr lang="en-US" sz="1300" dirty="0" err="1">
                          <a:effectLst/>
                          <a:latin typeface="Inter-Regular" charset="0"/>
                          <a:ea typeface="Inter-Regular" charset="0"/>
                        </a:rPr>
                        <a:t>vị</a:t>
                      </a:r>
                      <a:r>
                        <a:rPr lang="en-US" sz="1300" dirty="0">
                          <a:effectLst/>
                          <a:latin typeface="Inter-Regular" charset="0"/>
                          <a:ea typeface="Inter-Regular" charset="0"/>
                        </a:rPr>
                        <a:t>, </a:t>
                      </a:r>
                      <a:r>
                        <a:rPr lang="en-US" sz="1300" dirty="0" err="1">
                          <a:effectLst/>
                          <a:latin typeface="Inter-Regular" charset="0"/>
                          <a:ea typeface="Inter-Regular" charset="0"/>
                        </a:rPr>
                        <a:t>vị</a:t>
                      </a:r>
                      <a:r>
                        <a:rPr lang="en-US" sz="1300" dirty="0">
                          <a:effectLst/>
                          <a:latin typeface="Inter-Regular" charset="0"/>
                          <a:ea typeface="Inter-Regular" charset="0"/>
                        </a:rPr>
                        <a:t> </a:t>
                      </a:r>
                      <a:r>
                        <a:rPr lang="en-US" sz="1300" dirty="0" err="1">
                          <a:effectLst/>
                          <a:latin typeface="Inter-Regular" charset="0"/>
                          <a:ea typeface="Inter-Regular" charset="0"/>
                        </a:rPr>
                        <a:t>trí</a:t>
                      </a:r>
                      <a:r>
                        <a:rPr lang="en-US" sz="1300" dirty="0">
                          <a:effectLst/>
                          <a:latin typeface="Inter-Regular" charset="0"/>
                          <a:ea typeface="Inter-Regular" charset="0"/>
                        </a:rPr>
                        <a:t> </a:t>
                      </a:r>
                      <a:r>
                        <a:rPr lang="en-US" sz="1300" dirty="0" err="1">
                          <a:effectLst/>
                          <a:latin typeface="Inter-Regular" charset="0"/>
                          <a:ea typeface="Inter-Regular" charset="0"/>
                        </a:rPr>
                        <a:t>về</a:t>
                      </a:r>
                      <a:r>
                        <a:rPr lang="en-US" sz="1300" dirty="0">
                          <a:effectLst/>
                          <a:latin typeface="Inter-Regular" charset="0"/>
                          <a:ea typeface="Inter-Regular" charset="0"/>
                        </a:rPr>
                        <a:t> </a:t>
                      </a:r>
                      <a:r>
                        <a:rPr lang="en-US" sz="1300" dirty="0" err="1">
                          <a:effectLst/>
                          <a:latin typeface="Inter-Regular" charset="0"/>
                          <a:ea typeface="Inter-Regular" charset="0"/>
                        </a:rPr>
                        <a:t>pháp</a:t>
                      </a:r>
                      <a:r>
                        <a:rPr lang="en-US" sz="1300" dirty="0">
                          <a:effectLst/>
                          <a:latin typeface="Inter-Regular" charset="0"/>
                          <a:ea typeface="Inter-Regular" charset="0"/>
                        </a:rPr>
                        <a:t> </a:t>
                      </a:r>
                      <a:r>
                        <a:rPr lang="en-US" sz="1300" dirty="0" err="1">
                          <a:effectLst/>
                          <a:latin typeface="Inter-Regular" charset="0"/>
                          <a:ea typeface="Inter-Regular" charset="0"/>
                        </a:rPr>
                        <a:t>lý</a:t>
                      </a:r>
                      <a:r>
                        <a:rPr lang="en-US" sz="1300" dirty="0">
                          <a:effectLst/>
                          <a:latin typeface="Inter-Regular" charset="0"/>
                          <a:ea typeface="Inter-Regular" charset="0"/>
                        </a:rPr>
                        <a:t> </a:t>
                      </a:r>
                      <a:r>
                        <a:rPr lang="en-US" sz="1300" dirty="0" err="1">
                          <a:effectLst/>
                          <a:latin typeface="Inter-Regular" charset="0"/>
                          <a:ea typeface="Inter-Regular" charset="0"/>
                        </a:rPr>
                        <a:t>ít</a:t>
                      </a:r>
                      <a:r>
                        <a:rPr lang="en-US" sz="1300" dirty="0">
                          <a:effectLst/>
                          <a:latin typeface="Inter-Regular" charset="0"/>
                          <a:ea typeface="Inter-Regular" charset="0"/>
                        </a:rPr>
                        <a:t> </a:t>
                      </a:r>
                      <a:r>
                        <a:rPr lang="en-US" sz="1300" dirty="0" err="1">
                          <a:effectLst/>
                          <a:latin typeface="Inter-Regular" charset="0"/>
                          <a:ea typeface="Inter-Regular" charset="0"/>
                        </a:rPr>
                        <a:t>nhất</a:t>
                      </a:r>
                      <a:r>
                        <a:rPr lang="en-US" sz="1300" dirty="0">
                          <a:effectLst/>
                          <a:latin typeface="Inter-Regular" charset="0"/>
                          <a:ea typeface="Inter-Regular" charset="0"/>
                        </a:rPr>
                        <a:t> </a:t>
                      </a:r>
                      <a:r>
                        <a:rPr lang="en-US" sz="1300" dirty="0" smtClean="0">
                          <a:effectLst/>
                          <a:latin typeface="Inter-Regular" charset="0"/>
                          <a:ea typeface="Inter-Regular" charset="0"/>
                        </a:rPr>
                        <a:t> 03 </a:t>
                      </a:r>
                      <a:r>
                        <a:rPr lang="en-US" sz="1300" dirty="0" err="1" smtClean="0">
                          <a:effectLst/>
                          <a:latin typeface="Inter-Regular" charset="0"/>
                          <a:ea typeface="Inter-Regular" charset="0"/>
                        </a:rPr>
                        <a:t>năm</a:t>
                      </a:r>
                      <a:r>
                        <a:rPr lang="en-US" sz="1300" dirty="0" smtClean="0">
                          <a:effectLst/>
                          <a:latin typeface="Inter-Regular" charset="0"/>
                          <a:ea typeface="Inter-Regular" charset="0"/>
                        </a:rPr>
                        <a:t>.</a:t>
                      </a:r>
                      <a:endParaRPr lang="en-US" sz="1300" dirty="0">
                        <a:effectLst/>
                        <a:latin typeface="Inter-Regular" charset="0"/>
                        <a:ea typeface="Inter-Regular" charset="0"/>
                        <a:cs typeface="Times New Roman"/>
                      </a:endParaRPr>
                    </a:p>
                  </a:txBody>
                  <a:tcPr marL="30004" marR="30004" marT="0" marB="0"/>
                </a:tc>
                <a:tc>
                  <a:txBody>
                    <a:bodyPr/>
                    <a:lstStyle/>
                    <a:p>
                      <a:pPr algn="just">
                        <a:lnSpc>
                          <a:spcPct val="130000"/>
                        </a:lnSpc>
                        <a:spcAft>
                          <a:spcPts val="0"/>
                        </a:spcAft>
                      </a:pPr>
                      <a:r>
                        <a:rPr lang="vi-VN" sz="1300" dirty="0">
                          <a:effectLst/>
                          <a:latin typeface="Inter-Regular" charset="0"/>
                          <a:ea typeface="Inter-Regular" charset="0"/>
                        </a:rPr>
                        <a:t>- Có chuyên môn luật hoặc đã từng tham gia các khóa đào tạo về luật.</a:t>
                      </a:r>
                      <a:endParaRPr lang="en-US" sz="1300" dirty="0">
                        <a:effectLst/>
                        <a:latin typeface="Inter-Regular" charset="0"/>
                        <a:ea typeface="Inter-Regular" charset="0"/>
                        <a:cs typeface="Times New Roman"/>
                      </a:endParaRPr>
                    </a:p>
                  </a:txBody>
                  <a:tcPr marL="30004" marR="30004" marT="0" marB="0"/>
                </a:tc>
              </a:tr>
              <a:tr h="995908">
                <a:tc>
                  <a:txBody>
                    <a:bodyPr/>
                    <a:lstStyle/>
                    <a:p>
                      <a:pPr algn="just">
                        <a:lnSpc>
                          <a:spcPct val="130000"/>
                        </a:lnSpc>
                        <a:spcAft>
                          <a:spcPts val="0"/>
                        </a:spcAft>
                      </a:pPr>
                      <a:r>
                        <a:rPr lang="vi-VN" sz="1300">
                          <a:effectLst/>
                          <a:latin typeface="Inter-Regular" charset="0"/>
                          <a:ea typeface="Inter-Regular" charset="0"/>
                        </a:rPr>
                        <a:t>- Có kĩ năng</a:t>
                      </a:r>
                      <a:r>
                        <a:rPr lang="en-US" sz="1300">
                          <a:effectLst/>
                          <a:latin typeface="Inter-Regular" charset="0"/>
                          <a:ea typeface="Inter-Regular" charset="0"/>
                        </a:rPr>
                        <a:t> trong tư vấn và truyền thụ kiến thức cũng như công tác tuyên truyền phổ biến pháp luật </a:t>
                      </a:r>
                      <a:endParaRPr lang="en-US" sz="1300">
                        <a:effectLst/>
                        <a:latin typeface="Inter-Regular" charset="0"/>
                        <a:ea typeface="Inter-Regular" charset="0"/>
                        <a:cs typeface="Times New Roman"/>
                      </a:endParaRPr>
                    </a:p>
                  </a:txBody>
                  <a:tcPr marL="30004" marR="30004" marT="0" marB="0"/>
                </a:tc>
                <a:tc>
                  <a:txBody>
                    <a:bodyPr/>
                    <a:lstStyle/>
                    <a:p>
                      <a:pPr algn="just">
                        <a:lnSpc>
                          <a:spcPct val="130000"/>
                        </a:lnSpc>
                        <a:spcAft>
                          <a:spcPts val="0"/>
                        </a:spcAft>
                      </a:pPr>
                      <a:r>
                        <a:rPr lang="en-US" sz="1300" dirty="0" smtClean="0">
                          <a:effectLst/>
                          <a:latin typeface="Inter-Regular" charset="0"/>
                          <a:ea typeface="Inter-Regular" charset="0"/>
                        </a:rPr>
                        <a:t>- </a:t>
                      </a:r>
                      <a:r>
                        <a:rPr lang="vi-VN" sz="1300" dirty="0" smtClean="0">
                          <a:effectLst/>
                          <a:latin typeface="Inter-Regular" charset="0"/>
                          <a:ea typeface="Inter-Regular" charset="0"/>
                        </a:rPr>
                        <a:t>Có </a:t>
                      </a:r>
                      <a:r>
                        <a:rPr lang="vi-VN" sz="1300" dirty="0">
                          <a:effectLst/>
                          <a:latin typeface="Inter-Regular" charset="0"/>
                          <a:ea typeface="Inter-Regular" charset="0"/>
                        </a:rPr>
                        <a:t>kiến thức và hiểu biết </a:t>
                      </a:r>
                      <a:r>
                        <a:rPr lang="en-US" sz="1300" dirty="0" err="1">
                          <a:effectLst/>
                          <a:latin typeface="Inter-Regular" charset="0"/>
                          <a:ea typeface="Inter-Regular" charset="0"/>
                        </a:rPr>
                        <a:t>cơ</a:t>
                      </a:r>
                      <a:r>
                        <a:rPr lang="en-US" sz="1300" dirty="0">
                          <a:effectLst/>
                          <a:latin typeface="Inter-Regular" charset="0"/>
                          <a:ea typeface="Inter-Regular" charset="0"/>
                        </a:rPr>
                        <a:t> </a:t>
                      </a:r>
                      <a:r>
                        <a:rPr lang="en-US" sz="1300" dirty="0" err="1">
                          <a:effectLst/>
                          <a:latin typeface="Inter-Regular" charset="0"/>
                          <a:ea typeface="Inter-Regular" charset="0"/>
                        </a:rPr>
                        <a:t>bản</a:t>
                      </a:r>
                      <a:r>
                        <a:rPr lang="en-US" sz="1300" dirty="0">
                          <a:effectLst/>
                          <a:latin typeface="Inter-Regular" charset="0"/>
                          <a:ea typeface="Inter-Regular" charset="0"/>
                        </a:rPr>
                        <a:t> </a:t>
                      </a:r>
                      <a:r>
                        <a:rPr lang="en-US" sz="1300" dirty="0" err="1">
                          <a:effectLst/>
                          <a:latin typeface="Inter-Regular" charset="0"/>
                          <a:ea typeface="Inter-Regular" charset="0"/>
                        </a:rPr>
                        <a:t>các</a:t>
                      </a:r>
                      <a:r>
                        <a:rPr lang="vi-VN" sz="1300" dirty="0">
                          <a:effectLst/>
                          <a:latin typeface="Inter-Regular" charset="0"/>
                          <a:ea typeface="Inter-Regular" charset="0"/>
                        </a:rPr>
                        <a:t> về vấn </a:t>
                      </a:r>
                      <a:r>
                        <a:rPr lang="en-US" sz="1300" dirty="0" err="1">
                          <a:effectLst/>
                          <a:latin typeface="Inter-Regular" charset="0"/>
                          <a:ea typeface="Inter-Regular" charset="0"/>
                        </a:rPr>
                        <a:t>liên</a:t>
                      </a:r>
                      <a:r>
                        <a:rPr lang="en-US" sz="1300" dirty="0">
                          <a:effectLst/>
                          <a:latin typeface="Inter-Regular" charset="0"/>
                          <a:ea typeface="Inter-Regular" charset="0"/>
                        </a:rPr>
                        <a:t> </a:t>
                      </a:r>
                      <a:r>
                        <a:rPr lang="en-US" sz="1300" dirty="0" err="1">
                          <a:effectLst/>
                          <a:latin typeface="Inter-Regular" charset="0"/>
                          <a:ea typeface="Inter-Regular" charset="0"/>
                        </a:rPr>
                        <a:t>quan</a:t>
                      </a:r>
                      <a:r>
                        <a:rPr lang="en-US" sz="1300" dirty="0">
                          <a:effectLst/>
                          <a:latin typeface="Inter-Regular" charset="0"/>
                          <a:ea typeface="Inter-Regular" charset="0"/>
                        </a:rPr>
                        <a:t> </a:t>
                      </a:r>
                      <a:r>
                        <a:rPr lang="en-US" sz="1300" dirty="0" err="1">
                          <a:effectLst/>
                          <a:latin typeface="Inter-Regular" charset="0"/>
                          <a:ea typeface="Inter-Regular" charset="0"/>
                        </a:rPr>
                        <a:t>tới</a:t>
                      </a:r>
                      <a:r>
                        <a:rPr lang="en-US" sz="1300" dirty="0">
                          <a:effectLst/>
                          <a:latin typeface="Inter-Regular" charset="0"/>
                          <a:ea typeface="Inter-Regular" charset="0"/>
                        </a:rPr>
                        <a:t> </a:t>
                      </a:r>
                      <a:r>
                        <a:rPr lang="en-US" sz="1300" dirty="0" smtClean="0">
                          <a:effectLst/>
                          <a:latin typeface="Inter-Regular" charset="0"/>
                          <a:ea typeface="Inter-Regular" charset="0"/>
                        </a:rPr>
                        <a:t>HN&amp;GĐ.</a:t>
                      </a:r>
                      <a:endParaRPr lang="en-US" sz="1300" dirty="0">
                        <a:effectLst/>
                        <a:latin typeface="Inter-Regular" charset="0"/>
                        <a:ea typeface="Inter-Regular" charset="0"/>
                        <a:cs typeface="Times New Roman"/>
                      </a:endParaRPr>
                    </a:p>
                  </a:txBody>
                  <a:tcPr marL="30004" marR="30004" marT="0" marB="0"/>
                </a:tc>
              </a:tr>
              <a:tr h="1219760">
                <a:tc>
                  <a:txBody>
                    <a:bodyPr/>
                    <a:lstStyle/>
                    <a:p>
                      <a:pPr algn="just">
                        <a:lnSpc>
                          <a:spcPct val="130000"/>
                        </a:lnSpc>
                        <a:spcAft>
                          <a:spcPts val="0"/>
                        </a:spcAft>
                      </a:pPr>
                      <a:r>
                        <a:rPr lang="vi-VN" sz="1300" dirty="0">
                          <a:effectLst/>
                          <a:latin typeface="Inter-Regular" charset="0"/>
                          <a:ea typeface="Inter-Regular" charset="0"/>
                        </a:rPr>
                        <a:t>- Có kinh nghiệm thực tiễn về công tác trợ giúp pháp </a:t>
                      </a:r>
                      <a:r>
                        <a:rPr lang="vi-VN" sz="1300" dirty="0" smtClean="0">
                          <a:effectLst/>
                          <a:latin typeface="Inter-Regular" charset="0"/>
                          <a:ea typeface="Inter-Regular" charset="0"/>
                        </a:rPr>
                        <a:t>lý</a:t>
                      </a:r>
                      <a:r>
                        <a:rPr lang="en-US" sz="1300" dirty="0" smtClean="0">
                          <a:effectLst/>
                          <a:latin typeface="Inter-Regular" charset="0"/>
                          <a:ea typeface="Inter-Regular" charset="0"/>
                        </a:rPr>
                        <a:t>.</a:t>
                      </a:r>
                      <a:endParaRPr lang="en-US" sz="1300" dirty="0">
                        <a:effectLst/>
                        <a:latin typeface="Inter-Regular" charset="0"/>
                        <a:ea typeface="Inter-Regular" charset="0"/>
                        <a:cs typeface="Times New Roman"/>
                      </a:endParaRPr>
                    </a:p>
                  </a:txBody>
                  <a:tcPr marL="30004" marR="30004" marT="0" marB="0"/>
                </a:tc>
                <a:tc>
                  <a:txBody>
                    <a:bodyPr/>
                    <a:lstStyle/>
                    <a:p>
                      <a:pPr algn="just">
                        <a:lnSpc>
                          <a:spcPct val="130000"/>
                        </a:lnSpc>
                        <a:spcAft>
                          <a:spcPts val="0"/>
                        </a:spcAft>
                      </a:pPr>
                      <a:r>
                        <a:rPr lang="en-US" sz="1300" dirty="0" smtClean="0">
                          <a:effectLst/>
                          <a:latin typeface="Inter-Regular" charset="0"/>
                          <a:ea typeface="Inter-Regular" charset="0"/>
                        </a:rPr>
                        <a:t>- </a:t>
                      </a:r>
                      <a:r>
                        <a:rPr lang="vi-VN" sz="1300" dirty="0" smtClean="0">
                          <a:effectLst/>
                          <a:latin typeface="Inter-Regular" charset="0"/>
                          <a:ea typeface="Inter-Regular" charset="0"/>
                        </a:rPr>
                        <a:t>Có </a:t>
                      </a:r>
                      <a:r>
                        <a:rPr lang="vi-VN" sz="1300" dirty="0">
                          <a:effectLst/>
                          <a:latin typeface="Inter-Regular" charset="0"/>
                          <a:ea typeface="Inter-Regular" charset="0"/>
                        </a:rPr>
                        <a:t>kiến thức</a:t>
                      </a:r>
                      <a:r>
                        <a:rPr lang="en-US" sz="1300" dirty="0">
                          <a:effectLst/>
                          <a:latin typeface="Inter-Regular" charset="0"/>
                          <a:ea typeface="Inter-Regular" charset="0"/>
                        </a:rPr>
                        <a:t> </a:t>
                      </a:r>
                      <a:r>
                        <a:rPr lang="en-US" sz="1300" dirty="0" err="1">
                          <a:effectLst/>
                          <a:latin typeface="Inter-Regular" charset="0"/>
                          <a:ea typeface="Inter-Regular" charset="0"/>
                        </a:rPr>
                        <a:t>cơ</a:t>
                      </a:r>
                      <a:r>
                        <a:rPr lang="en-US" sz="1300" dirty="0">
                          <a:effectLst/>
                          <a:latin typeface="Inter-Regular" charset="0"/>
                          <a:ea typeface="Inter-Regular" charset="0"/>
                        </a:rPr>
                        <a:t> </a:t>
                      </a:r>
                      <a:r>
                        <a:rPr lang="en-US" sz="1300" dirty="0" err="1">
                          <a:effectLst/>
                          <a:latin typeface="Inter-Regular" charset="0"/>
                          <a:ea typeface="Inter-Regular" charset="0"/>
                        </a:rPr>
                        <a:t>bản</a:t>
                      </a:r>
                      <a:r>
                        <a:rPr lang="en-US" sz="1300" dirty="0">
                          <a:effectLst/>
                          <a:latin typeface="Inter-Regular" charset="0"/>
                          <a:ea typeface="Inter-Regular" charset="0"/>
                        </a:rPr>
                        <a:t> </a:t>
                      </a:r>
                      <a:r>
                        <a:rPr lang="en-US" sz="1300" dirty="0" err="1">
                          <a:effectLst/>
                          <a:latin typeface="Inter-Regular" charset="0"/>
                          <a:ea typeface="Inter-Regular" charset="0"/>
                        </a:rPr>
                        <a:t>về</a:t>
                      </a:r>
                      <a:r>
                        <a:rPr lang="vi-VN" sz="1300" dirty="0">
                          <a:effectLst/>
                          <a:latin typeface="Inter-Regular" charset="0"/>
                          <a:ea typeface="Inter-Regular" charset="0"/>
                        </a:rPr>
                        <a:t> pháp luật </a:t>
                      </a:r>
                      <a:r>
                        <a:rPr lang="en-US" sz="1300" dirty="0" smtClean="0">
                          <a:effectLst/>
                          <a:latin typeface="Inter-Regular" charset="0"/>
                          <a:ea typeface="Inter-Regular" charset="0"/>
                        </a:rPr>
                        <a:t>HN&amp;GĐ, </a:t>
                      </a:r>
                      <a:r>
                        <a:rPr lang="en-US" sz="1300" dirty="0" err="1" smtClean="0">
                          <a:effectLst/>
                          <a:latin typeface="Inter-Regular" charset="0"/>
                          <a:ea typeface="Inter-Regular" charset="0"/>
                        </a:rPr>
                        <a:t>đặc</a:t>
                      </a:r>
                      <a:r>
                        <a:rPr lang="en-US" sz="1300" dirty="0" smtClean="0">
                          <a:effectLst/>
                          <a:latin typeface="Inter-Regular" charset="0"/>
                          <a:ea typeface="Inter-Regular" charset="0"/>
                        </a:rPr>
                        <a:t> </a:t>
                      </a:r>
                      <a:r>
                        <a:rPr lang="en-US" sz="1300" dirty="0" err="1">
                          <a:effectLst/>
                          <a:latin typeface="Inter-Regular" charset="0"/>
                          <a:ea typeface="Inter-Regular" charset="0"/>
                        </a:rPr>
                        <a:t>biệt</a:t>
                      </a:r>
                      <a:r>
                        <a:rPr lang="en-US" sz="1300" dirty="0">
                          <a:effectLst/>
                          <a:latin typeface="Inter-Regular" charset="0"/>
                          <a:ea typeface="Inter-Regular" charset="0"/>
                        </a:rPr>
                        <a:t> </a:t>
                      </a:r>
                      <a:r>
                        <a:rPr lang="en-US" sz="1300" dirty="0" err="1">
                          <a:effectLst/>
                          <a:latin typeface="Inter-Regular" charset="0"/>
                          <a:ea typeface="Inter-Regular" charset="0"/>
                        </a:rPr>
                        <a:t>kiến</a:t>
                      </a:r>
                      <a:r>
                        <a:rPr lang="en-US" sz="1300" dirty="0">
                          <a:effectLst/>
                          <a:latin typeface="Inter-Regular" charset="0"/>
                          <a:ea typeface="Inter-Regular" charset="0"/>
                        </a:rPr>
                        <a:t> </a:t>
                      </a:r>
                      <a:r>
                        <a:rPr lang="en-US" sz="1300" dirty="0" err="1">
                          <a:effectLst/>
                          <a:latin typeface="Inter-Regular" charset="0"/>
                          <a:ea typeface="Inter-Regular" charset="0"/>
                        </a:rPr>
                        <a:t>thức</a:t>
                      </a:r>
                      <a:r>
                        <a:rPr lang="en-US" sz="1300" dirty="0">
                          <a:effectLst/>
                          <a:latin typeface="Inter-Regular" charset="0"/>
                          <a:ea typeface="Inter-Regular" charset="0"/>
                        </a:rPr>
                        <a:t> </a:t>
                      </a:r>
                      <a:r>
                        <a:rPr lang="en-US" sz="1300" dirty="0" err="1">
                          <a:effectLst/>
                          <a:latin typeface="Inter-Regular" charset="0"/>
                          <a:ea typeface="Inter-Regular" charset="0"/>
                        </a:rPr>
                        <a:t>pháp</a:t>
                      </a:r>
                      <a:r>
                        <a:rPr lang="en-US" sz="1300" dirty="0">
                          <a:effectLst/>
                          <a:latin typeface="Inter-Regular" charset="0"/>
                          <a:ea typeface="Inter-Regular" charset="0"/>
                        </a:rPr>
                        <a:t> </a:t>
                      </a:r>
                      <a:r>
                        <a:rPr lang="en-US" sz="1300" dirty="0" err="1">
                          <a:effectLst/>
                          <a:latin typeface="Inter-Regular" charset="0"/>
                          <a:ea typeface="Inter-Regular" charset="0"/>
                        </a:rPr>
                        <a:t>luật</a:t>
                      </a:r>
                      <a:r>
                        <a:rPr lang="en-US" sz="1300" dirty="0">
                          <a:effectLst/>
                          <a:latin typeface="Inter-Regular" charset="0"/>
                          <a:ea typeface="Inter-Regular" charset="0"/>
                        </a:rPr>
                        <a:t> </a:t>
                      </a:r>
                      <a:r>
                        <a:rPr lang="en-US" sz="1300" dirty="0" err="1">
                          <a:effectLst/>
                          <a:latin typeface="Inter-Regular" charset="0"/>
                          <a:ea typeface="Inter-Regular" charset="0"/>
                        </a:rPr>
                        <a:t>trên</a:t>
                      </a:r>
                      <a:r>
                        <a:rPr lang="en-US" sz="1300" dirty="0">
                          <a:effectLst/>
                          <a:latin typeface="Inter-Regular" charset="0"/>
                          <a:ea typeface="Inter-Regular" charset="0"/>
                        </a:rPr>
                        <a:t> </a:t>
                      </a:r>
                      <a:r>
                        <a:rPr lang="en-US" sz="1300" dirty="0" smtClean="0">
                          <a:effectLst/>
                          <a:latin typeface="Inter-Regular" charset="0"/>
                          <a:ea typeface="Inter-Regular" charset="0"/>
                        </a:rPr>
                        <a:t>2 </a:t>
                      </a:r>
                      <a:r>
                        <a:rPr lang="en-US" sz="1300" dirty="0" err="1">
                          <a:effectLst/>
                          <a:latin typeface="Inter-Regular" charset="0"/>
                          <a:ea typeface="Inter-Regular" charset="0"/>
                        </a:rPr>
                        <a:t>nền</a:t>
                      </a:r>
                      <a:r>
                        <a:rPr lang="en-US" sz="1300" dirty="0">
                          <a:effectLst/>
                          <a:latin typeface="Inter-Regular" charset="0"/>
                          <a:ea typeface="Inter-Regular" charset="0"/>
                        </a:rPr>
                        <a:t> </a:t>
                      </a:r>
                      <a:r>
                        <a:rPr lang="en-US" sz="1300" dirty="0" err="1">
                          <a:effectLst/>
                          <a:latin typeface="Inter-Regular" charset="0"/>
                          <a:ea typeface="Inter-Regular" charset="0"/>
                        </a:rPr>
                        <a:t>tảng</a:t>
                      </a:r>
                      <a:r>
                        <a:rPr lang="en-US" sz="1300" dirty="0">
                          <a:effectLst/>
                          <a:latin typeface="Inter-Regular" charset="0"/>
                          <a:ea typeface="Inter-Regular" charset="0"/>
                        </a:rPr>
                        <a:t> </a:t>
                      </a:r>
                      <a:r>
                        <a:rPr lang="en-US" sz="1300" dirty="0" err="1">
                          <a:effectLst/>
                          <a:latin typeface="Inter-Regular" charset="0"/>
                          <a:ea typeface="Inter-Regular" charset="0"/>
                        </a:rPr>
                        <a:t>pháp</a:t>
                      </a:r>
                      <a:r>
                        <a:rPr lang="en-US" sz="1300" dirty="0">
                          <a:effectLst/>
                          <a:latin typeface="Inter-Regular" charset="0"/>
                          <a:ea typeface="Inter-Regular" charset="0"/>
                        </a:rPr>
                        <a:t> </a:t>
                      </a:r>
                      <a:r>
                        <a:rPr lang="en-US" sz="1300" dirty="0" err="1">
                          <a:effectLst/>
                          <a:latin typeface="Inter-Regular" charset="0"/>
                          <a:ea typeface="Inter-Regular" charset="0"/>
                        </a:rPr>
                        <a:t>luật</a:t>
                      </a:r>
                      <a:r>
                        <a:rPr lang="en-US" sz="1300" dirty="0">
                          <a:effectLst/>
                          <a:latin typeface="Inter-Regular" charset="0"/>
                          <a:ea typeface="Inter-Regular" charset="0"/>
                        </a:rPr>
                        <a:t> </a:t>
                      </a:r>
                      <a:r>
                        <a:rPr lang="en-US" sz="1300" dirty="0" err="1">
                          <a:effectLst/>
                          <a:latin typeface="Inter-Regular" charset="0"/>
                          <a:ea typeface="Inter-Regular" charset="0"/>
                        </a:rPr>
                        <a:t>dân</a:t>
                      </a:r>
                      <a:r>
                        <a:rPr lang="en-US" sz="1300" dirty="0">
                          <a:effectLst/>
                          <a:latin typeface="Inter-Regular" charset="0"/>
                          <a:ea typeface="Inter-Regular" charset="0"/>
                        </a:rPr>
                        <a:t> </a:t>
                      </a:r>
                      <a:r>
                        <a:rPr lang="en-US" sz="1300" dirty="0" err="1">
                          <a:effectLst/>
                          <a:latin typeface="Inter-Regular" charset="0"/>
                          <a:ea typeface="Inter-Regular" charset="0"/>
                        </a:rPr>
                        <a:t>sự</a:t>
                      </a:r>
                      <a:r>
                        <a:rPr lang="en-US" sz="1300" dirty="0">
                          <a:effectLst/>
                          <a:latin typeface="Inter-Regular" charset="0"/>
                          <a:ea typeface="Inter-Regular" charset="0"/>
                        </a:rPr>
                        <a:t> </a:t>
                      </a:r>
                      <a:r>
                        <a:rPr lang="en-US" sz="1300" dirty="0" err="1">
                          <a:effectLst/>
                          <a:latin typeface="Inter-Regular" charset="0"/>
                          <a:ea typeface="Inter-Regular" charset="0"/>
                        </a:rPr>
                        <a:t>và</a:t>
                      </a:r>
                      <a:r>
                        <a:rPr lang="en-US" sz="1300" dirty="0">
                          <a:effectLst/>
                          <a:latin typeface="Inter-Regular" charset="0"/>
                          <a:ea typeface="Inter-Regular" charset="0"/>
                        </a:rPr>
                        <a:t> </a:t>
                      </a:r>
                      <a:r>
                        <a:rPr lang="en-US" sz="1300" dirty="0" err="1">
                          <a:effectLst/>
                          <a:latin typeface="Inter-Regular" charset="0"/>
                          <a:ea typeface="Inter-Regular" charset="0"/>
                        </a:rPr>
                        <a:t>pháp</a:t>
                      </a:r>
                      <a:r>
                        <a:rPr lang="en-US" sz="1300" dirty="0">
                          <a:effectLst/>
                          <a:latin typeface="Inter-Regular" charset="0"/>
                          <a:ea typeface="Inter-Regular" charset="0"/>
                        </a:rPr>
                        <a:t> </a:t>
                      </a:r>
                      <a:r>
                        <a:rPr lang="en-US" sz="1300" dirty="0" err="1">
                          <a:effectLst/>
                          <a:latin typeface="Inter-Regular" charset="0"/>
                          <a:ea typeface="Inter-Regular" charset="0"/>
                        </a:rPr>
                        <a:t>luật</a:t>
                      </a:r>
                      <a:r>
                        <a:rPr lang="en-US" sz="1300" dirty="0">
                          <a:effectLst/>
                          <a:latin typeface="Inter-Regular" charset="0"/>
                          <a:ea typeface="Inter-Regular" charset="0"/>
                        </a:rPr>
                        <a:t> </a:t>
                      </a:r>
                      <a:r>
                        <a:rPr lang="en-US" sz="1300" dirty="0" err="1">
                          <a:effectLst/>
                          <a:latin typeface="Inter-Regular" charset="0"/>
                          <a:ea typeface="Inter-Regular" charset="0"/>
                        </a:rPr>
                        <a:t>hành</a:t>
                      </a:r>
                      <a:r>
                        <a:rPr lang="en-US" sz="1300" dirty="0">
                          <a:effectLst/>
                          <a:latin typeface="Inter-Regular" charset="0"/>
                          <a:ea typeface="Inter-Regular" charset="0"/>
                        </a:rPr>
                        <a:t> </a:t>
                      </a:r>
                      <a:r>
                        <a:rPr lang="en-US" sz="1300" dirty="0" err="1" smtClean="0">
                          <a:effectLst/>
                          <a:latin typeface="Inter-Regular" charset="0"/>
                          <a:ea typeface="Inter-Regular" charset="0"/>
                        </a:rPr>
                        <a:t>chính</a:t>
                      </a:r>
                      <a:r>
                        <a:rPr lang="en-US" sz="1300" dirty="0" smtClean="0">
                          <a:effectLst/>
                          <a:latin typeface="Inter-Regular" charset="0"/>
                          <a:ea typeface="Inter-Regular" charset="0"/>
                        </a:rPr>
                        <a:t>.</a:t>
                      </a:r>
                      <a:endParaRPr lang="en-US" sz="1300" dirty="0">
                        <a:effectLst/>
                        <a:latin typeface="Inter-Regular" charset="0"/>
                        <a:ea typeface="Inter-Regular" charset="0"/>
                        <a:cs typeface="Times New Roman"/>
                      </a:endParaRPr>
                    </a:p>
                  </a:txBody>
                  <a:tcPr marL="30004" marR="30004" marT="0" marB="0"/>
                </a:tc>
              </a:tr>
            </a:tbl>
          </a:graphicData>
        </a:graphic>
      </p:graphicFrame>
    </p:spTree>
    <p:extLst>
      <p:ext uri="{BB962C8B-B14F-4D97-AF65-F5344CB8AC3E}">
        <p14:creationId xmlns:p14="http://schemas.microsoft.com/office/powerpoint/2010/main" val="3044222485"/>
      </p:ext>
    </p:extLst>
  </p:cSld>
  <p:clrMapOvr>
    <a:masterClrMapping/>
  </p:clrMapOvr>
</p:sld>
</file>

<file path=ppt/theme/theme1.xml><?xml version="1.0" encoding="utf-8"?>
<a:theme xmlns:a="http://schemas.openxmlformats.org/drawingml/2006/main" name="Feeble template">
  <a:themeElements>
    <a:clrScheme name="Custom 347">
      <a:dk1>
        <a:srgbClr val="333A47"/>
      </a:dk1>
      <a:lt1>
        <a:srgbClr val="FFFFFF"/>
      </a:lt1>
      <a:dk2>
        <a:srgbClr val="707379"/>
      </a:dk2>
      <a:lt2>
        <a:srgbClr val="FFF0ED"/>
      </a:lt2>
      <a:accent1>
        <a:srgbClr val="FFB9A7"/>
      </a:accent1>
      <a:accent2>
        <a:srgbClr val="D26A50"/>
      </a:accent2>
      <a:accent3>
        <a:srgbClr val="8BB0C4"/>
      </a:accent3>
      <a:accent4>
        <a:srgbClr val="5F759B"/>
      </a:accent4>
      <a:accent5>
        <a:srgbClr val="E2C7A1"/>
      </a:accent5>
      <a:accent6>
        <a:srgbClr val="B28F64"/>
      </a:accent6>
      <a:hlink>
        <a:srgbClr val="425C8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D86A51-026D-4237-A4D5-CC0E9815A7A0}"/>
</file>

<file path=customXml/itemProps2.xml><?xml version="1.0" encoding="utf-8"?>
<ds:datastoreItem xmlns:ds="http://schemas.openxmlformats.org/officeDocument/2006/customXml" ds:itemID="{61ABC09A-9D97-49A9-8AC5-4C50EAC9C6B1}"/>
</file>

<file path=customXml/itemProps3.xml><?xml version="1.0" encoding="utf-8"?>
<ds:datastoreItem xmlns:ds="http://schemas.openxmlformats.org/officeDocument/2006/customXml" ds:itemID="{D1A34232-4F51-443E-9FBE-3B9A27E6B6A6}"/>
</file>

<file path=docProps/app.xml><?xml version="1.0" encoding="utf-8"?>
<Properties xmlns="http://schemas.openxmlformats.org/officeDocument/2006/extended-properties" xmlns:vt="http://schemas.openxmlformats.org/officeDocument/2006/docPropsVTypes">
  <TotalTime>341</TotalTime>
  <Words>7039</Words>
  <Application>Microsoft Office PowerPoint</Application>
  <PresentationFormat>On-screen Show (16:9)</PresentationFormat>
  <Paragraphs>1104</Paragraphs>
  <Slides>69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Inter-Regular</vt:lpstr>
      <vt:lpstr>Playfair Display</vt:lpstr>
      <vt:lpstr>Calibri</vt:lpstr>
      <vt:lpstr>Playfair Display Regular</vt:lpstr>
      <vt:lpstr>Times New Roman</vt:lpstr>
      <vt:lpstr>Feeble template</vt:lpstr>
      <vt:lpstr>TÀI LIỆU TẬP HUẤN GIẢNG VIÊN NGUỒN VỀ TRỢ GIÚP PHÁP LÝ TRONG LĨNH VỰC          HÔN NHÂN VÀ GIA ĐÌNH </vt:lpstr>
      <vt:lpstr>  1. GIỚI THIỆU CHUNG VỀ KHÓA TẬP HUẤN </vt:lpstr>
      <vt:lpstr>PowerPoint Presentation</vt:lpstr>
      <vt:lpstr>PowerPoint Presentation</vt:lpstr>
      <vt:lpstr>PowerPoint Presentation</vt:lpstr>
      <vt:lpstr>1.3. Yêu cầu về kĩ năng, chuyên môn với tập huấn viên/giảng viên - Gửi trước tài liệu tập huấn, trong đó có những tình huống về HN&amp;GĐ điển hình. - Có kinh nghiệm trong công tác bồi dưỡng, tập huấn hoặc giảng dạy. Có kĩ năng và phương pháp giảng dạy, đã được đào tạo về phương pháp giảng dạy lấy người học làm trung tâm. Có kinh nghiệm thực tiễn về hoạt động trợ giúp pháp lý, đặc biệt là trợ giúp pháp lý trong lĩnh vực HN&amp;GĐ. - Có kiến thức pháp luật về HN&amp;GĐ.  - Có phiếu đánh giá trước và sau tập huấn, mẫu báo cáo tập huấn. </vt:lpstr>
      <vt:lpstr>PowerPoint Presentation</vt:lpstr>
      <vt:lpstr>PowerPoint Presentation</vt:lpstr>
      <vt:lpstr>PowerPoint Presentation</vt:lpstr>
      <vt:lpstr>2. PHƯƠNG PHÁP TẬP HUẤN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NỘI DUNG TẬP HUẤN TRỢ GIÚP PHÁP LÝ TRONG LĨNH VỰC HÔN NHÂN VÀ GIA ĐÌNH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Mục 2. Các cơ quan liên quan khi trợ giúp pháp lý về hôn nhân và gia đình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Mục 3. Trợ giúp viên pháp lý và hình thức, nguyên tắc, kỹ năng trợ giúp pháp lý về hôn nhân và gia đình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TÀI LIỆU TẬP HUẤN VỤ VIỆC HÔN NHÂN VÀ GIA ĐÌNH CHO GIẢNG VIÊN</dc:title>
  <dc:creator>Administrator</dc:creator>
  <cp:lastModifiedBy>AutoBVT</cp:lastModifiedBy>
  <cp:revision>37</cp:revision>
  <dcterms:modified xsi:type="dcterms:W3CDTF">2022-09-06T02:47:30Z</dcterms:modified>
</cp:coreProperties>
</file>